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59" r:id="rId1"/>
  </p:sldMasterIdLst>
  <p:notesMasterIdLst>
    <p:notesMasterId r:id="rId5"/>
  </p:notesMasterIdLst>
  <p:handoutMasterIdLst>
    <p:handoutMasterId r:id="rId6"/>
  </p:handoutMasterIdLst>
  <p:sldIdLst>
    <p:sldId id="269" r:id="rId2"/>
    <p:sldId id="266" r:id="rId3"/>
    <p:sldId id="270" r:id="rId4"/>
  </p:sldIdLst>
  <p:sldSz cx="10167938" cy="5719763"/>
  <p:notesSz cx="7104063" cy="10234613"/>
  <p:embeddedFontLst>
    <p:embeddedFont>
      <p:font typeface="微软雅黑" panose="020B0503020204020204" pitchFamily="34" charset="-122"/>
      <p:regular r:id="rId7"/>
      <p:bold r:id="rId8"/>
    </p:embeddedFont>
    <p:embeddedFont>
      <p:font typeface="Manrope" panose="020B0604020202020204" charset="0"/>
      <p:regular r:id="rId9"/>
      <p:bold r:id="rId10"/>
    </p:embeddedFont>
    <p:embeddedFont>
      <p:font typeface="PT Sans" panose="020B0503020203020204" pitchFamily="34" charset="-52"/>
      <p:regular r:id="rId11"/>
      <p:bold r:id="rId12"/>
      <p:italic r:id="rId13"/>
      <p:boldItalic r:id="rId14"/>
    </p:embeddedFont>
    <p:embeddedFont>
      <p:font typeface="Segoe UI Semilight" panose="020B0402040204020203" pitchFamily="34" charset="0"/>
      <p:regular r:id="rId15"/>
      <p:italic r:id="rId1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79" userDrawn="1">
          <p15:clr>
            <a:srgbClr val="A4A3A4"/>
          </p15:clr>
        </p15:guide>
        <p15:guide id="2" pos="32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44B"/>
    <a:srgbClr val="B31D1D"/>
    <a:srgbClr val="F5F5F5"/>
    <a:srgbClr val="B2B2B2"/>
    <a:srgbClr val="202020"/>
    <a:srgbClr val="323232"/>
    <a:srgbClr val="CC3300"/>
    <a:srgbClr val="CC0000"/>
    <a:srgbClr val="FF33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413" y="62"/>
      </p:cViewPr>
      <p:guideLst>
        <p:guide orient="horz" pos="1779"/>
        <p:guide pos="32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0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font" Target="fonts/font5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20D3F4FE-74B6-08A3-03F7-49129C66BED4}"/>
              </a:ext>
            </a:extLst>
          </p:cNvPr>
          <p:cNvSpPr/>
          <p:nvPr userDrawn="1"/>
        </p:nvSpPr>
        <p:spPr>
          <a:xfrm>
            <a:off x="333443" y="1893721"/>
            <a:ext cx="9501051" cy="1706880"/>
          </a:xfrm>
          <a:prstGeom prst="roundRect">
            <a:avLst/>
          </a:prstGeom>
          <a:solidFill>
            <a:srgbClr val="F5F5F5"/>
          </a:solidFill>
          <a:ln>
            <a:noFill/>
          </a:ln>
          <a:effectLst>
            <a:outerShdw blurRad="190500" dist="38100" dir="2700000" algn="tl" rotWithShape="0">
              <a:prstClr val="black">
                <a:alpha val="34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9364" y="3826041"/>
            <a:ext cx="7030797" cy="82043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381305" indent="0" algn="ctr">
              <a:buNone/>
              <a:defRPr sz="1668"/>
            </a:lvl2pPr>
            <a:lvl3pPr marL="762610" indent="0" algn="ctr">
              <a:buNone/>
              <a:defRPr sz="1501"/>
            </a:lvl3pPr>
            <a:lvl4pPr marL="1143914" indent="0" algn="ctr">
              <a:buNone/>
              <a:defRPr sz="1334"/>
            </a:lvl4pPr>
            <a:lvl5pPr marL="1525219" indent="0" algn="ctr">
              <a:buNone/>
              <a:defRPr sz="1334"/>
            </a:lvl5pPr>
            <a:lvl6pPr marL="1906524" indent="0" algn="ctr">
              <a:buNone/>
              <a:defRPr sz="1334"/>
            </a:lvl6pPr>
            <a:lvl7pPr marL="2287829" indent="0" algn="ctr">
              <a:buNone/>
              <a:defRPr sz="1334"/>
            </a:lvl7pPr>
            <a:lvl8pPr marL="2669134" indent="0" algn="ctr">
              <a:buNone/>
              <a:defRPr sz="1334"/>
            </a:lvl8pPr>
            <a:lvl9pPr marL="3050438" indent="0" algn="ctr">
              <a:buNone/>
              <a:defRPr sz="1334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2A0C5784-CD16-0D83-11E0-F27D6E9A10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2688" y="2195816"/>
            <a:ext cx="8769847" cy="1105556"/>
          </a:xfrm>
          <a:prstGeom prst="rect">
            <a:avLst/>
          </a:prstGeom>
        </p:spPr>
        <p:txBody>
          <a:bodyPr/>
          <a:lstStyle>
            <a:lvl1pPr algn="ctr">
              <a:defRPr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97F2E98-AB50-E4FE-D672-E5B126E0F61A}"/>
              </a:ext>
            </a:extLst>
          </p:cNvPr>
          <p:cNvSpPr/>
          <p:nvPr userDrawn="1"/>
        </p:nvSpPr>
        <p:spPr>
          <a:xfrm>
            <a:off x="8865326" y="0"/>
            <a:ext cx="1302612" cy="1302612"/>
          </a:xfrm>
          <a:prstGeom prst="rect">
            <a:avLst/>
          </a:prstGeom>
          <a:solidFill>
            <a:srgbClr val="B31D1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 descr="Изображение выглядит как текст, логотип, символ, Шриф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07056E12-7AE0-6689-6E99-047D66434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52774" y="166553"/>
            <a:ext cx="927716" cy="9695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C11B070-B24A-37DC-C5F9-36B2B3ADCD8D}"/>
              </a:ext>
            </a:extLst>
          </p:cNvPr>
          <p:cNvSpPr txBox="1"/>
          <p:nvPr userDrawn="1"/>
        </p:nvSpPr>
        <p:spPr>
          <a:xfrm>
            <a:off x="211182" y="110406"/>
            <a:ext cx="32063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B31D1D"/>
                </a:solidFill>
                <a:effectLst/>
                <a:latin typeface="Manrope" pitchFamily="2" charset="0"/>
              </a:rPr>
              <a:t>Посвящается памяти Голикова А.П.</a:t>
            </a:r>
            <a:endParaRPr lang="ru-RU" sz="1000" dirty="0">
              <a:solidFill>
                <a:srgbClr val="B31D1D"/>
              </a:solidFill>
              <a:latin typeface="Manrope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801AB1-8C2D-BF4B-2B23-F1C662C66D7B}"/>
              </a:ext>
            </a:extLst>
          </p:cNvPr>
          <p:cNvSpPr txBox="1"/>
          <p:nvPr userDrawn="1"/>
        </p:nvSpPr>
        <p:spPr>
          <a:xfrm>
            <a:off x="187448" y="306882"/>
            <a:ext cx="32063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solidFill>
                  <a:srgbClr val="B31D1D"/>
                </a:solidFill>
                <a:effectLst/>
                <a:latin typeface="Manrope" pitchFamily="2" charset="0"/>
              </a:rPr>
              <a:t>ФОРУМ</a:t>
            </a:r>
            <a:endParaRPr lang="ru-RU" sz="4800" b="1" dirty="0">
              <a:solidFill>
                <a:srgbClr val="B31D1D"/>
              </a:solidFill>
              <a:latin typeface="Manrope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037586-09A9-0F1B-BBAC-AA8C9E7F566C}"/>
              </a:ext>
            </a:extLst>
          </p:cNvPr>
          <p:cNvSpPr txBox="1"/>
          <p:nvPr userDrawn="1"/>
        </p:nvSpPr>
        <p:spPr>
          <a:xfrm>
            <a:off x="187448" y="899412"/>
            <a:ext cx="4216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34444B"/>
                </a:solidFill>
                <a:effectLst/>
                <a:latin typeface="Manrope" pitchFamily="2" charset="0"/>
              </a:rPr>
              <a:t>ТЕРАПЕВТОВ СКФО</a:t>
            </a:r>
            <a:endParaRPr lang="ru-RU" sz="2800" b="1" dirty="0">
              <a:solidFill>
                <a:srgbClr val="34444B"/>
              </a:solidFill>
              <a:latin typeface="Manrope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A018CA-1A4B-C202-53A8-FA486931CD6B}"/>
              </a:ext>
            </a:extLst>
          </p:cNvPr>
          <p:cNvSpPr txBox="1"/>
          <p:nvPr userDrawn="1"/>
        </p:nvSpPr>
        <p:spPr>
          <a:xfrm>
            <a:off x="443753" y="5442764"/>
            <a:ext cx="26246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0" dirty="0">
                <a:solidFill>
                  <a:schemeClr val="bg1"/>
                </a:solidFill>
                <a:effectLst/>
                <a:latin typeface="Segoe UI Semilight" panose="020B0402040204020203" pitchFamily="34" charset="0"/>
                <a:ea typeface="Tahoma" panose="020B0604030504040204" pitchFamily="34" charset="0"/>
                <a:cs typeface="Segoe UI Semilight" panose="020B0402040204020203" pitchFamily="34" charset="0"/>
              </a:rPr>
              <a:t>СТАВРОПОЛЬ  3 АПРЕЛЯ 2026</a:t>
            </a:r>
            <a:endParaRPr lang="ru-RU" sz="1200" b="0" dirty="0">
              <a:solidFill>
                <a:schemeClr val="bg1"/>
              </a:solidFill>
              <a:latin typeface="Segoe UI Semilight" panose="020B0402040204020203" pitchFamily="34" charset="0"/>
              <a:ea typeface="Tahoma" panose="020B0604030504040204" pitchFamily="34" charset="0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047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717081CC-C71A-2297-4D31-766A49DEE935}"/>
              </a:ext>
            </a:extLst>
          </p:cNvPr>
          <p:cNvSpPr/>
          <p:nvPr userDrawn="1"/>
        </p:nvSpPr>
        <p:spPr>
          <a:xfrm>
            <a:off x="333444" y="2006441"/>
            <a:ext cx="9501051" cy="1706880"/>
          </a:xfrm>
          <a:prstGeom prst="roundRect">
            <a:avLst/>
          </a:prstGeom>
          <a:solidFill>
            <a:srgbClr val="F5F5F5"/>
          </a:solidFill>
          <a:ln>
            <a:noFill/>
          </a:ln>
          <a:effectLst>
            <a:outerShdw blurRad="190500" dist="38100" dir="2700000" algn="tl" rotWithShape="0">
              <a:prstClr val="black">
                <a:alpha val="34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48AB209-5CFC-91A5-77E1-8DCB8DB2C4E5}"/>
              </a:ext>
            </a:extLst>
          </p:cNvPr>
          <p:cNvSpPr txBox="1"/>
          <p:nvPr userDrawn="1"/>
        </p:nvSpPr>
        <p:spPr>
          <a:xfrm>
            <a:off x="868363" y="2598271"/>
            <a:ext cx="843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2800" b="1" dirty="0">
                <a:solidFill>
                  <a:srgbClr val="34444B"/>
                </a:solidFill>
                <a:latin typeface="PT Sans" panose="020B0503020203020204" pitchFamily="34" charset="-52"/>
                <a:ea typeface="PT Sans" panose="020B0503020203020204" pitchFamily="34" charset="-52"/>
                <a:cs typeface="Inter Black" panose="02000A03000000020004" charset="0"/>
              </a:rPr>
              <a:t>СПАСИБО ЗА ВНИМАНИЕ!</a:t>
            </a:r>
            <a:endParaRPr lang="ru-RU" sz="28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7E6EF64-50B1-3816-87C7-482C201A7F40}"/>
              </a:ext>
            </a:extLst>
          </p:cNvPr>
          <p:cNvSpPr/>
          <p:nvPr userDrawn="1"/>
        </p:nvSpPr>
        <p:spPr>
          <a:xfrm>
            <a:off x="8865326" y="0"/>
            <a:ext cx="1302612" cy="1302612"/>
          </a:xfrm>
          <a:prstGeom prst="rect">
            <a:avLst/>
          </a:prstGeom>
          <a:solidFill>
            <a:srgbClr val="B31D1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Изображение выглядит как текст, логотип, символ, Шриф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86E985EA-3830-9825-0110-F06044DE65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52774" y="166553"/>
            <a:ext cx="927716" cy="96950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79FCB3C-F160-201A-9F28-ED14F35267C4}"/>
              </a:ext>
            </a:extLst>
          </p:cNvPr>
          <p:cNvSpPr txBox="1"/>
          <p:nvPr userDrawn="1"/>
        </p:nvSpPr>
        <p:spPr>
          <a:xfrm>
            <a:off x="443753" y="5442764"/>
            <a:ext cx="26246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0" dirty="0">
                <a:solidFill>
                  <a:schemeClr val="bg1"/>
                </a:solidFill>
                <a:effectLst/>
                <a:latin typeface="Segoe UI Semilight" panose="020B0402040204020203" pitchFamily="34" charset="0"/>
                <a:ea typeface="Tahoma" panose="020B0604030504040204" pitchFamily="34" charset="0"/>
                <a:cs typeface="Segoe UI Semilight" panose="020B0402040204020203" pitchFamily="34" charset="0"/>
              </a:rPr>
              <a:t>СТАВРОПОЛЬ  3 АПРЕЛЯ 2026</a:t>
            </a:r>
            <a:endParaRPr lang="ru-RU" sz="1200" b="0" dirty="0">
              <a:solidFill>
                <a:schemeClr val="bg1"/>
              </a:solidFill>
              <a:latin typeface="Segoe UI Semilight" panose="020B0402040204020203" pitchFamily="34" charset="0"/>
              <a:ea typeface="Tahoma" panose="020B0604030504040204" pitchFamily="34" charset="0"/>
              <a:cs typeface="Segoe UI Semilight" panose="020B04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08B34F-28E5-981F-F8F8-0961038A9090}"/>
              </a:ext>
            </a:extLst>
          </p:cNvPr>
          <p:cNvSpPr txBox="1"/>
          <p:nvPr userDrawn="1"/>
        </p:nvSpPr>
        <p:spPr>
          <a:xfrm>
            <a:off x="211182" y="110406"/>
            <a:ext cx="32063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B31D1D"/>
                </a:solidFill>
                <a:effectLst/>
                <a:latin typeface="Manrope" pitchFamily="2" charset="0"/>
              </a:rPr>
              <a:t>Посвящается памяти Голикова А.П.</a:t>
            </a:r>
            <a:endParaRPr lang="ru-RU" sz="1000" dirty="0">
              <a:solidFill>
                <a:srgbClr val="B31D1D"/>
              </a:solidFill>
              <a:latin typeface="Manrope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F9E33-404C-0FD3-B8CC-33426CEF8D59}"/>
              </a:ext>
            </a:extLst>
          </p:cNvPr>
          <p:cNvSpPr txBox="1"/>
          <p:nvPr userDrawn="1"/>
        </p:nvSpPr>
        <p:spPr>
          <a:xfrm>
            <a:off x="187448" y="306882"/>
            <a:ext cx="32063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solidFill>
                  <a:srgbClr val="B31D1D"/>
                </a:solidFill>
                <a:effectLst/>
                <a:latin typeface="Manrope" pitchFamily="2" charset="0"/>
              </a:rPr>
              <a:t>ФОРУМ</a:t>
            </a:r>
            <a:endParaRPr lang="ru-RU" sz="4800" b="1" dirty="0">
              <a:solidFill>
                <a:srgbClr val="B31D1D"/>
              </a:solidFill>
              <a:latin typeface="Manrope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50261D-F071-38A3-F419-7CAF5873115C}"/>
              </a:ext>
            </a:extLst>
          </p:cNvPr>
          <p:cNvSpPr txBox="1"/>
          <p:nvPr userDrawn="1"/>
        </p:nvSpPr>
        <p:spPr>
          <a:xfrm>
            <a:off x="187448" y="899412"/>
            <a:ext cx="40819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34444B"/>
                </a:solidFill>
                <a:effectLst/>
                <a:latin typeface="Manrope" pitchFamily="2" charset="0"/>
              </a:rPr>
              <a:t>ТЕРАПЕВТОВ СКФО</a:t>
            </a:r>
            <a:endParaRPr lang="ru-RU" sz="2800" b="1" dirty="0">
              <a:solidFill>
                <a:srgbClr val="34444B"/>
              </a:solidFill>
              <a:latin typeface="Manrop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13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046" y="304525"/>
            <a:ext cx="8769847" cy="1105556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046" y="1522622"/>
            <a:ext cx="8769847" cy="362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899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046" y="304525"/>
            <a:ext cx="8769847" cy="970819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9046" y="1522622"/>
            <a:ext cx="4321374" cy="362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18" y="1522622"/>
            <a:ext cx="4321374" cy="362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808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3F0CA19C-3D96-7DCB-B75A-20D297378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3" y="405115"/>
            <a:ext cx="8769847" cy="544207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288083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2433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371" y="381318"/>
            <a:ext cx="3279424" cy="1334611"/>
          </a:xfrm>
          <a:prstGeom prst="rect">
            <a:avLst/>
          </a:prstGeom>
        </p:spPr>
        <p:txBody>
          <a:bodyPr anchor="b"/>
          <a:lstStyle>
            <a:lvl1pPr>
              <a:defRPr sz="2669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2698" y="823540"/>
            <a:ext cx="5147519" cy="4064739"/>
          </a:xfrm>
          <a:prstGeom prst="rect">
            <a:avLst/>
          </a:prstGeom>
        </p:spPr>
        <p:txBody>
          <a:bodyPr/>
          <a:lstStyle>
            <a:lvl1pPr>
              <a:defRPr sz="2669"/>
            </a:lvl1pPr>
            <a:lvl2pPr>
              <a:defRPr sz="2335"/>
            </a:lvl2pPr>
            <a:lvl3pPr>
              <a:defRPr sz="2002"/>
            </a:lvl3pPr>
            <a:lvl4pPr>
              <a:defRPr sz="1668"/>
            </a:lvl4pPr>
            <a:lvl5pPr>
              <a:defRPr sz="1668"/>
            </a:lvl5pPr>
            <a:lvl6pPr>
              <a:defRPr sz="1668"/>
            </a:lvl6pPr>
            <a:lvl7pPr>
              <a:defRPr sz="1668"/>
            </a:lvl7pPr>
            <a:lvl8pPr>
              <a:defRPr sz="1668"/>
            </a:lvl8pPr>
            <a:lvl9pPr>
              <a:defRPr sz="1668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0371" y="1715929"/>
            <a:ext cx="3279424" cy="31789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4"/>
            </a:lvl1pPr>
            <a:lvl2pPr marL="381305" indent="0">
              <a:buNone/>
              <a:defRPr sz="1168"/>
            </a:lvl2pPr>
            <a:lvl3pPr marL="762610" indent="0">
              <a:buNone/>
              <a:defRPr sz="1001"/>
            </a:lvl3pPr>
            <a:lvl4pPr marL="1143914" indent="0">
              <a:buNone/>
              <a:defRPr sz="834"/>
            </a:lvl4pPr>
            <a:lvl5pPr marL="1525219" indent="0">
              <a:buNone/>
              <a:defRPr sz="834"/>
            </a:lvl5pPr>
            <a:lvl6pPr marL="1906524" indent="0">
              <a:buNone/>
              <a:defRPr sz="834"/>
            </a:lvl6pPr>
            <a:lvl7pPr marL="2287829" indent="0">
              <a:buNone/>
              <a:defRPr sz="834"/>
            </a:lvl7pPr>
            <a:lvl8pPr marL="2669134" indent="0">
              <a:buNone/>
              <a:defRPr sz="834"/>
            </a:lvl8pPr>
            <a:lvl9pPr marL="3050438" indent="0">
              <a:buNone/>
              <a:defRPr sz="83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575946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371" y="381318"/>
            <a:ext cx="3279424" cy="1334611"/>
          </a:xfrm>
          <a:prstGeom prst="rect">
            <a:avLst/>
          </a:prstGeom>
        </p:spPr>
        <p:txBody>
          <a:bodyPr anchor="b"/>
          <a:lstStyle>
            <a:lvl1pPr>
              <a:defRPr sz="2669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22698" y="823540"/>
            <a:ext cx="5147519" cy="406473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669"/>
            </a:lvl1pPr>
            <a:lvl2pPr marL="381305" indent="0">
              <a:buNone/>
              <a:defRPr sz="2335"/>
            </a:lvl2pPr>
            <a:lvl3pPr marL="762610" indent="0">
              <a:buNone/>
              <a:defRPr sz="2002"/>
            </a:lvl3pPr>
            <a:lvl4pPr marL="1143914" indent="0">
              <a:buNone/>
              <a:defRPr sz="1668"/>
            </a:lvl4pPr>
            <a:lvl5pPr marL="1525219" indent="0">
              <a:buNone/>
              <a:defRPr sz="1668"/>
            </a:lvl5pPr>
            <a:lvl6pPr marL="1906524" indent="0">
              <a:buNone/>
              <a:defRPr sz="1668"/>
            </a:lvl6pPr>
            <a:lvl7pPr marL="2287829" indent="0">
              <a:buNone/>
              <a:defRPr sz="1668"/>
            </a:lvl7pPr>
            <a:lvl8pPr marL="2669134" indent="0">
              <a:buNone/>
              <a:defRPr sz="1668"/>
            </a:lvl8pPr>
            <a:lvl9pPr marL="3050438" indent="0">
              <a:buNone/>
              <a:defRPr sz="1668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0371" y="1715929"/>
            <a:ext cx="3279424" cy="31789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4"/>
            </a:lvl1pPr>
            <a:lvl2pPr marL="381305" indent="0">
              <a:buNone/>
              <a:defRPr sz="1168"/>
            </a:lvl2pPr>
            <a:lvl3pPr marL="762610" indent="0">
              <a:buNone/>
              <a:defRPr sz="1001"/>
            </a:lvl3pPr>
            <a:lvl4pPr marL="1143914" indent="0">
              <a:buNone/>
              <a:defRPr sz="834"/>
            </a:lvl4pPr>
            <a:lvl5pPr marL="1525219" indent="0">
              <a:buNone/>
              <a:defRPr sz="834"/>
            </a:lvl5pPr>
            <a:lvl6pPr marL="1906524" indent="0">
              <a:buNone/>
              <a:defRPr sz="834"/>
            </a:lvl6pPr>
            <a:lvl7pPr marL="2287829" indent="0">
              <a:buNone/>
              <a:defRPr sz="834"/>
            </a:lvl7pPr>
            <a:lvl8pPr marL="2669134" indent="0">
              <a:buNone/>
              <a:defRPr sz="834"/>
            </a:lvl8pPr>
            <a:lvl9pPr marL="3050438" indent="0">
              <a:buNone/>
              <a:defRPr sz="834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70179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бщий фон с названием слай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ое соединение 3">
            <a:extLst>
              <a:ext uri="{FF2B5EF4-FFF2-40B4-BE49-F238E27FC236}">
                <a16:creationId xmlns:a16="http://schemas.microsoft.com/office/drawing/2014/main" id="{0F4DD167-0FD7-5165-BAB7-C4C9316E69B5}"/>
              </a:ext>
            </a:extLst>
          </p:cNvPr>
          <p:cNvCxnSpPr/>
          <p:nvPr userDrawn="1"/>
        </p:nvCxnSpPr>
        <p:spPr>
          <a:xfrm>
            <a:off x="0" y="949325"/>
            <a:ext cx="6818167" cy="0"/>
          </a:xfrm>
          <a:prstGeom prst="line">
            <a:avLst/>
          </a:prstGeom>
          <a:ln w="28575">
            <a:solidFill>
              <a:srgbClr val="B31D1D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B3FC9BD2-9CB5-DEE6-54ED-4E08701E8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3" y="405115"/>
            <a:ext cx="8769847" cy="544207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892255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01">
          <p15:clr>
            <a:srgbClr val="FBAE40"/>
          </p15:clr>
        </p15:guide>
        <p15:guide id="2" pos="3203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щий фон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7">
            <a:extLst>
              <a:ext uri="{FF2B5EF4-FFF2-40B4-BE49-F238E27FC236}">
                <a16:creationId xmlns:a16="http://schemas.microsoft.com/office/drawing/2014/main" id="{2C7FF096-2102-6877-540C-04C686361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3" y="405115"/>
            <a:ext cx="8769847" cy="544207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1564026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01" userDrawn="1">
          <p15:clr>
            <a:srgbClr val="FBAE40"/>
          </p15:clr>
        </p15:guide>
        <p15:guide id="2" pos="320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5112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3" r:id="rId3"/>
    <p:sldLayoutId id="2147483665" r:id="rId4"/>
    <p:sldLayoutId id="2147483666" r:id="rId5"/>
    <p:sldLayoutId id="2147483667" r:id="rId6"/>
    <p:sldLayoutId id="2147483668" r:id="rId7"/>
    <p:sldLayoutId id="2147483674" r:id="rId8"/>
    <p:sldLayoutId id="2147483658" r:id="rId9"/>
    <p:sldLayoutId id="2147483657" r:id="rId10"/>
  </p:sldLayoutIdLst>
  <p:hf sldNum="0" hdr="0" ftr="0" dt="0"/>
  <p:txStyles>
    <p:titleStyle>
      <a:lvl1pPr algn="l" defTabSz="762610" rtl="0" eaLnBrk="1" latinLnBrk="0" hangingPunct="1">
        <a:lnSpc>
          <a:spcPct val="90000"/>
        </a:lnSpc>
        <a:spcBef>
          <a:spcPct val="0"/>
        </a:spcBef>
        <a:buNone/>
        <a:defRPr sz="36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652" indent="-190652" algn="l" defTabSz="762610" rtl="0" eaLnBrk="1" latinLnBrk="0" hangingPunct="1">
        <a:lnSpc>
          <a:spcPct val="90000"/>
        </a:lnSpc>
        <a:spcBef>
          <a:spcPts val="834"/>
        </a:spcBef>
        <a:buFont typeface="Arial" panose="020B0604020202020204" pitchFamily="34" charset="0"/>
        <a:buChar char="•"/>
        <a:defRPr sz="2335" kern="1200">
          <a:solidFill>
            <a:schemeClr val="tx1"/>
          </a:solidFill>
          <a:latin typeface="+mn-lt"/>
          <a:ea typeface="+mn-ea"/>
          <a:cs typeface="+mn-cs"/>
        </a:defRPr>
      </a:lvl1pPr>
      <a:lvl2pPr marL="571957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2" kern="1200">
          <a:solidFill>
            <a:schemeClr val="tx1"/>
          </a:solidFill>
          <a:latin typeface="+mn-lt"/>
          <a:ea typeface="+mn-ea"/>
          <a:cs typeface="+mn-cs"/>
        </a:defRPr>
      </a:lvl2pPr>
      <a:lvl3pPr marL="953262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8" kern="1200">
          <a:solidFill>
            <a:schemeClr val="tx1"/>
          </a:solidFill>
          <a:latin typeface="+mn-lt"/>
          <a:ea typeface="+mn-ea"/>
          <a:cs typeface="+mn-cs"/>
        </a:defRPr>
      </a:lvl3pPr>
      <a:lvl4pPr marL="1334567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4pPr>
      <a:lvl5pPr marL="1715872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5pPr>
      <a:lvl6pPr marL="2097176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6pPr>
      <a:lvl7pPr marL="2478481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7pPr>
      <a:lvl8pPr marL="2859786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8pPr>
      <a:lvl9pPr marL="3241091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1pPr>
      <a:lvl2pPr marL="381305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2pPr>
      <a:lvl3pPr marL="762610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3pPr>
      <a:lvl4pPr marL="1143914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4pPr>
      <a:lvl5pPr marL="1525219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5pPr>
      <a:lvl6pPr marL="1906524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6pPr>
      <a:lvl7pPr marL="2287829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7pPr>
      <a:lvl8pPr marL="2669134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8pPr>
      <a:lvl9pPr marL="3050438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01">
          <p15:clr>
            <a:srgbClr val="F26B43"/>
          </p15:clr>
        </p15:guide>
        <p15:guide id="2" pos="320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>
            <a:extLst>
              <a:ext uri="{FF2B5EF4-FFF2-40B4-BE49-F238E27FC236}">
                <a16:creationId xmlns:a16="http://schemas.microsoft.com/office/drawing/2014/main" id="{7E55E43C-4BE9-9EA5-A9C8-EFF4F0D465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1E804423-3578-6FE1-6461-C159F6391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4646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3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2313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 2013–2022">
  <a:themeElements>
    <a:clrScheme name="Другая 5">
      <a:dk1>
        <a:srgbClr val="000000"/>
      </a:dk1>
      <a:lt1>
        <a:srgbClr val="FFFFFF"/>
      </a:lt1>
      <a:dk2>
        <a:srgbClr val="44555E"/>
      </a:dk2>
      <a:lt2>
        <a:srgbClr val="F5F5F5"/>
      </a:lt2>
      <a:accent1>
        <a:srgbClr val="B32829"/>
      </a:accent1>
      <a:accent2>
        <a:srgbClr val="F5F5F5"/>
      </a:accent2>
      <a:accent3>
        <a:srgbClr val="44555E"/>
      </a:accent3>
      <a:accent4>
        <a:srgbClr val="B32829"/>
      </a:accent4>
      <a:accent5>
        <a:srgbClr val="F5F5F5"/>
      </a:accent5>
      <a:accent6>
        <a:srgbClr val="FFFFFF"/>
      </a:accent6>
      <a:hlink>
        <a:srgbClr val="B32829"/>
      </a:hlink>
      <a:folHlink>
        <a:srgbClr val="44555E"/>
      </a:folHlink>
    </a:clrScheme>
    <a:fontScheme name="Другая 5">
      <a:majorFont>
        <a:latin typeface="PT Sans"/>
        <a:ea typeface=""/>
        <a:cs typeface=""/>
      </a:majorFont>
      <a:minorFont>
        <a:latin typeface="PT Sans"/>
        <a:ea typeface=""/>
        <a:cs typeface=""/>
      </a:minorFont>
    </a:fontScheme>
    <a:fmtScheme name="Тема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1043</TotalTime>
  <Words>0</Words>
  <Application>Microsoft Office PowerPoint</Application>
  <PresentationFormat>Произвольный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PT Sans</vt:lpstr>
      <vt:lpstr>微软雅黑</vt:lpstr>
      <vt:lpstr>Manrope</vt:lpstr>
      <vt:lpstr>Arial</vt:lpstr>
      <vt:lpstr>Calibri</vt:lpstr>
      <vt:lpstr>Segoe UI Semilight</vt:lpstr>
      <vt:lpstr>Тема Office 2013–2022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Nasgul Kanatova</dc:creator>
  <cp:lastModifiedBy>NUR KIS</cp:lastModifiedBy>
  <cp:revision>30</cp:revision>
  <dcterms:created xsi:type="dcterms:W3CDTF">2023-10-06T20:04:28Z</dcterms:created>
  <dcterms:modified xsi:type="dcterms:W3CDTF">2026-03-30T13:58:53Z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1049-12.2.0.13215</vt:lpwstr>
  </property>
  <property fmtid="{D5CDD505-2E9C-101B-9397-08002B2CF9AE}" pid="3" name="ICV">
    <vt:lpwstr>F3C28BF7A88B4D9386EDD4A5634660A4_12</vt:lpwstr>
  </property>
</Properties>
</file>