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69" r:id="rId2"/>
    <p:sldId id="266" r:id="rId3"/>
    <p:sldId id="270" r:id="rId4"/>
  </p:sldIdLst>
  <p:sldSz cx="10167938" cy="5719763"/>
  <p:notesSz cx="7104063" cy="10234613"/>
  <p:embeddedFontLst>
    <p:embeddedFont>
      <p:font typeface="微软雅黑" panose="020B0503020204020204" pitchFamily="34" charset="-122"/>
      <p:regular r:id="rId7"/>
      <p:bold r:id="rId8"/>
    </p:embeddedFont>
    <p:embeddedFont>
      <p:font typeface="Manrope" pitchFamily="2" charset="0"/>
      <p:regular r:id="rId9"/>
      <p:bold r:id="rId10"/>
    </p:embeddedFont>
    <p:embeddedFont>
      <p:font typeface="PT Sans" panose="020B0503020203020204" pitchFamily="34" charset="-52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 userDrawn="1">
          <p15:clr>
            <a:srgbClr val="A4A3A4"/>
          </p15:clr>
        </p15:guide>
        <p15:guide id="2" pos="3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44B"/>
    <a:srgbClr val="B31D1D"/>
    <a:srgbClr val="F5F5F5"/>
    <a:srgbClr val="B2B2B2"/>
    <a:srgbClr val="202020"/>
    <a:srgbClr val="323232"/>
    <a:srgbClr val="CC3300"/>
    <a:srgbClr val="CC0000"/>
    <a:srgbClr val="FF33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50" y="62"/>
      </p:cViewPr>
      <p:guideLst>
        <p:guide orient="horz" pos="1779"/>
        <p:guide pos="3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3F4FE-74B6-08A3-03F7-49129C66BED4}"/>
              </a:ext>
            </a:extLst>
          </p:cNvPr>
          <p:cNvSpPr/>
          <p:nvPr userDrawn="1"/>
        </p:nvSpPr>
        <p:spPr>
          <a:xfrm>
            <a:off x="333443" y="189372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364" y="3826041"/>
            <a:ext cx="7030797" cy="8204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381305" indent="0" algn="ctr">
              <a:buNone/>
              <a:defRPr sz="1668"/>
            </a:lvl2pPr>
            <a:lvl3pPr marL="762610" indent="0" algn="ctr">
              <a:buNone/>
              <a:defRPr sz="1501"/>
            </a:lvl3pPr>
            <a:lvl4pPr marL="1143914" indent="0" algn="ctr">
              <a:buNone/>
              <a:defRPr sz="1334"/>
            </a:lvl4pPr>
            <a:lvl5pPr marL="1525219" indent="0" algn="ctr">
              <a:buNone/>
              <a:defRPr sz="1334"/>
            </a:lvl5pPr>
            <a:lvl6pPr marL="1906524" indent="0" algn="ctr">
              <a:buNone/>
              <a:defRPr sz="1334"/>
            </a:lvl6pPr>
            <a:lvl7pPr marL="2287829" indent="0" algn="ctr">
              <a:buNone/>
              <a:defRPr sz="1334"/>
            </a:lvl7pPr>
            <a:lvl8pPr marL="2669134" indent="0" algn="ctr">
              <a:buNone/>
              <a:defRPr sz="1334"/>
            </a:lvl8pPr>
            <a:lvl9pPr marL="3050438" indent="0" algn="ctr">
              <a:buNone/>
              <a:defRPr sz="1334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2A0C5784-CD16-0D83-11E0-F27D6E9A10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688" y="2195816"/>
            <a:ext cx="8769847" cy="1105556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97F2E98-AB50-E4FE-D672-E5B126E0F61A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7056E12-7AE0-6689-6E99-047D66434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DC02FF6-DAFA-4769-E007-12DCE8F507AB}"/>
              </a:ext>
            </a:extLst>
          </p:cNvPr>
          <p:cNvSpPr txBox="1"/>
          <p:nvPr userDrawn="1"/>
        </p:nvSpPr>
        <p:spPr>
          <a:xfrm>
            <a:off x="327030" y="5450785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УФА, 21-22 МАЯ 2026 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8C0AB3E-AD6A-4F4B-9656-3A9B6FB5F8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7448" y="304638"/>
            <a:ext cx="3737609" cy="77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17081CC-C71A-2297-4D31-766A49DEE935}"/>
              </a:ext>
            </a:extLst>
          </p:cNvPr>
          <p:cNvSpPr/>
          <p:nvPr userDrawn="1"/>
        </p:nvSpPr>
        <p:spPr>
          <a:xfrm>
            <a:off x="333444" y="2245893"/>
            <a:ext cx="9501051" cy="1515553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AB209-5CFC-91A5-77E1-8DCB8DB2C4E5}"/>
              </a:ext>
            </a:extLst>
          </p:cNvPr>
          <p:cNvSpPr txBox="1"/>
          <p:nvPr userDrawn="1"/>
        </p:nvSpPr>
        <p:spPr>
          <a:xfrm>
            <a:off x="867569" y="2742059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 dirty="0">
                <a:solidFill>
                  <a:srgbClr val="34444B"/>
                </a:solidFill>
                <a:latin typeface="PT Sans" panose="020B0503020203020204" pitchFamily="34" charset="-52"/>
                <a:ea typeface="PT Sans" panose="020B0503020203020204" pitchFamily="34" charset="-52"/>
                <a:cs typeface="Inter Black" panose="02000A03000000020004" charset="0"/>
              </a:rPr>
              <a:t>СПАСИБО ЗА ВНИМАНИЕ!</a:t>
            </a:r>
            <a:endParaRPr lang="ru-RU" sz="28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E6EF64-50B1-3816-87C7-482C201A7F40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B31D1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текст, логотип, символ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86E985EA-3830-9825-0110-F06044DE65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52774" y="166553"/>
            <a:ext cx="927716" cy="9695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715E850-C6C5-D2D3-B376-1A9802FA4F20}"/>
              </a:ext>
            </a:extLst>
          </p:cNvPr>
          <p:cNvSpPr txBox="1"/>
          <p:nvPr userDrawn="1"/>
        </p:nvSpPr>
        <p:spPr>
          <a:xfrm>
            <a:off x="327030" y="5450785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УФА, 21-22 МАЯ 2026 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DA0E980-CF0F-8EAA-A5AA-9A481A95E3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87448" y="312659"/>
            <a:ext cx="3737609" cy="77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1105556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46" y="1522622"/>
            <a:ext cx="8769847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9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7081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046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18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80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3F0CA19C-3D96-7DCB-B75A-20D29737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8808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43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/>
          <a:lstStyle>
            <a:lvl1pPr>
              <a:defRPr sz="2669"/>
            </a:lvl1pPr>
            <a:lvl2pPr>
              <a:defRPr sz="2335"/>
            </a:lvl2pPr>
            <a:lvl3pPr>
              <a:defRPr sz="2002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594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69"/>
            </a:lvl1pPr>
            <a:lvl2pPr marL="381305" indent="0">
              <a:buNone/>
              <a:defRPr sz="2335"/>
            </a:lvl2pPr>
            <a:lvl3pPr marL="762610" indent="0">
              <a:buNone/>
              <a:defRPr sz="2002"/>
            </a:lvl3pPr>
            <a:lvl4pPr marL="1143914" indent="0">
              <a:buNone/>
              <a:defRPr sz="1668"/>
            </a:lvl4pPr>
            <a:lvl5pPr marL="1525219" indent="0">
              <a:buNone/>
              <a:defRPr sz="1668"/>
            </a:lvl5pPr>
            <a:lvl6pPr marL="1906524" indent="0">
              <a:buNone/>
              <a:defRPr sz="1668"/>
            </a:lvl6pPr>
            <a:lvl7pPr marL="2287829" indent="0">
              <a:buNone/>
              <a:defRPr sz="1668"/>
            </a:lvl7pPr>
            <a:lvl8pPr marL="2669134" indent="0">
              <a:buNone/>
              <a:defRPr sz="1668"/>
            </a:lvl8pPr>
            <a:lvl9pPr marL="3050438" indent="0">
              <a:buNone/>
              <a:defRPr sz="166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01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щий фон с названием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ое соединение 3">
            <a:extLst>
              <a:ext uri="{FF2B5EF4-FFF2-40B4-BE49-F238E27FC236}">
                <a16:creationId xmlns:a16="http://schemas.microsoft.com/office/drawing/2014/main" id="{0F4DD167-0FD7-5165-BAB7-C4C9316E69B5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3FC9BD2-9CB5-DEE6-54ED-4E08701E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9225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>
          <p15:clr>
            <a:srgbClr val="FBAE40"/>
          </p15:clr>
        </p15:guide>
        <p15:guide id="2" pos="320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щий фон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7">
            <a:extLst>
              <a:ext uri="{FF2B5EF4-FFF2-40B4-BE49-F238E27FC236}">
                <a16:creationId xmlns:a16="http://schemas.microsoft.com/office/drawing/2014/main" id="{2C7FF096-2102-6877-540C-04C68636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5640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 userDrawn="1">
          <p15:clr>
            <a:srgbClr val="FBAE40"/>
          </p15:clr>
        </p15:guide>
        <p15:guide id="2" pos="32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11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58" r:id="rId9"/>
    <p:sldLayoutId id="2147483657" r:id="rId10"/>
  </p:sldLayoutIdLst>
  <p:hf sldNum="0" hdr="0" ftr="0" dt="0"/>
  <p:txStyles>
    <p:titleStyle>
      <a:lvl1pPr algn="l" defTabSz="762610" rtl="0" eaLnBrk="1" latinLnBrk="0" hangingPunct="1">
        <a:lnSpc>
          <a:spcPct val="90000"/>
        </a:lnSpc>
        <a:spcBef>
          <a:spcPct val="0"/>
        </a:spcBef>
        <a:buNone/>
        <a:defRPr sz="3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652" indent="-190652" algn="l" defTabSz="762610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5" kern="1200">
          <a:solidFill>
            <a:schemeClr val="tx1"/>
          </a:solidFill>
          <a:latin typeface="+mn-lt"/>
          <a:ea typeface="+mn-ea"/>
          <a:cs typeface="+mn-cs"/>
        </a:defRPr>
      </a:lvl1pPr>
      <a:lvl2pPr marL="57195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2pPr>
      <a:lvl3pPr marL="95326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3pPr>
      <a:lvl4pPr marL="133456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71587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209717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47848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85978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24109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2pPr>
      <a:lvl3pPr marL="76261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14391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52521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190652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28782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66913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050438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>
          <p15:clr>
            <a:srgbClr val="F26B43"/>
          </p15:clr>
        </p15:guide>
        <p15:guide id="2" pos="32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7E55E43C-4BE9-9EA5-A9C8-EFF4F0D46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E804423-3578-6FE1-6461-C159F639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31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Другая 5">
      <a:dk1>
        <a:srgbClr val="000000"/>
      </a:dk1>
      <a:lt1>
        <a:srgbClr val="FFFFFF"/>
      </a:lt1>
      <a:dk2>
        <a:srgbClr val="44555E"/>
      </a:dk2>
      <a:lt2>
        <a:srgbClr val="F5F5F5"/>
      </a:lt2>
      <a:accent1>
        <a:srgbClr val="B32829"/>
      </a:accent1>
      <a:accent2>
        <a:srgbClr val="F5F5F5"/>
      </a:accent2>
      <a:accent3>
        <a:srgbClr val="44555E"/>
      </a:accent3>
      <a:accent4>
        <a:srgbClr val="B32829"/>
      </a:accent4>
      <a:accent5>
        <a:srgbClr val="F5F5F5"/>
      </a:accent5>
      <a:accent6>
        <a:srgbClr val="FFFFFF"/>
      </a:accent6>
      <a:hlink>
        <a:srgbClr val="B32829"/>
      </a:hlink>
      <a:folHlink>
        <a:srgbClr val="44555E"/>
      </a:folHlink>
    </a:clrScheme>
    <a:fontScheme name="Другая 5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1047</TotalTime>
  <Words>0</Words>
  <Application>Microsoft Office PowerPoint</Application>
  <PresentationFormat>Произвольный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微软雅黑</vt:lpstr>
      <vt:lpstr>Manrope</vt:lpstr>
      <vt:lpstr>Calibri</vt:lpstr>
      <vt:lpstr>PT Sans</vt:lpstr>
      <vt:lpstr>Тема Office 2013–2022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Nasgul Kanatova</dc:creator>
  <cp:lastModifiedBy>Nasgul Kanatova</cp:lastModifiedBy>
  <cp:revision>31</cp:revision>
  <dcterms:created xsi:type="dcterms:W3CDTF">2023-10-06T20:04:28Z</dcterms:created>
  <dcterms:modified xsi:type="dcterms:W3CDTF">2026-04-07T10:38:21Z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1049-12.2.0.13215</vt:lpwstr>
  </property>
  <property fmtid="{D5CDD505-2E9C-101B-9397-08002B2CF9AE}" pid="3" name="ICV">
    <vt:lpwstr>F3C28BF7A88B4D9386EDD4A5634660A4_12</vt:lpwstr>
  </property>
</Properties>
</file>