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59" r:id="rId1"/>
  </p:sldMasterIdLst>
  <p:notesMasterIdLst>
    <p:notesMasterId r:id="rId9"/>
  </p:notesMasterIdLst>
  <p:handoutMasterIdLst>
    <p:handoutMasterId r:id="rId10"/>
  </p:handoutMasterIdLst>
  <p:sldIdLst>
    <p:sldId id="267" r:id="rId2"/>
    <p:sldId id="261" r:id="rId3"/>
    <p:sldId id="258" r:id="rId4"/>
    <p:sldId id="259" r:id="rId5"/>
    <p:sldId id="260" r:id="rId6"/>
    <p:sldId id="266" r:id="rId7"/>
    <p:sldId id="268" r:id="rId8"/>
  </p:sldIdLst>
  <p:sldSz cx="10167938" cy="5719763"/>
  <p:notesSz cx="7104063" cy="10234613"/>
  <p:embeddedFontLst>
    <p:embeddedFont>
      <p:font typeface="微软雅黑" panose="020B0503020204020204" pitchFamily="34" charset="-122"/>
      <p:regular r:id="rId11"/>
      <p:bold r:id="rId12"/>
    </p:embeddedFont>
    <p:embeddedFont>
      <p:font typeface="PT Sans" panose="020B0503020203020204" pitchFamily="34" charset="-52"/>
      <p:regular r:id="rId13"/>
      <p:bold r:id="rId14"/>
      <p:italic r:id="rId15"/>
      <p:boldItalic r:id="rId16"/>
    </p:embeddedFont>
  </p:embeddedFont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767" userDrawn="1">
          <p15:clr>
            <a:srgbClr val="A4A3A4"/>
          </p15:clr>
        </p15:guide>
        <p15:guide id="2" pos="320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31D1D"/>
    <a:srgbClr val="34444B"/>
    <a:srgbClr val="B2B2B2"/>
    <a:srgbClr val="202020"/>
    <a:srgbClr val="323232"/>
    <a:srgbClr val="CC3300"/>
    <a:srgbClr val="CC0000"/>
    <a:srgbClr val="FF3300"/>
    <a:srgbClr val="990000"/>
    <a:srgbClr val="FF8D4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4" autoAdjust="0"/>
    <p:restoredTop sz="94660"/>
  </p:normalViewPr>
  <p:slideViewPr>
    <p:cSldViewPr snapToGrid="0">
      <p:cViewPr varScale="1">
        <p:scale>
          <a:sx n="90" d="100"/>
          <a:sy n="90" d="100"/>
        </p:scale>
        <p:origin x="898" y="67"/>
      </p:cViewPr>
      <p:guideLst>
        <p:guide orient="horz" pos="1767"/>
        <p:guide pos="320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3.fntdata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2.fntdata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font" Target="fonts/font6.fntdata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1.fntdata"/><Relationship Id="rId5" Type="http://schemas.openxmlformats.org/officeDocument/2006/relationships/slide" Target="slides/slide4.xml"/><Relationship Id="rId15" Type="http://schemas.openxmlformats.org/officeDocument/2006/relationships/font" Target="fonts/font5.fntdata"/><Relationship Id="rId10" Type="http://schemas.openxmlformats.org/officeDocument/2006/relationships/handoutMaster" Target="handoutMasters/handoutMaster1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font" Target="fonts/font4.fntdata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45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45"/>
            </a:lvl1pPr>
          </a:lstStyle>
          <a:p>
            <a:fld id="{0F9B84EA-7D68-4D60-9CB1-D50884785D1C}" type="datetimeFigureOut">
              <a:rPr lang="en-US" smtClean="0"/>
              <a:t>1/20/2025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45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45"/>
            </a:lvl1pPr>
          </a:lstStyle>
          <a:p>
            <a:fld id="{8D4E0FC9-F1F8-4FAE-9988-3BA365CFD4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dt" idx="1"/>
          </p:nvPr>
        </p:nvSpPr>
        <p:spPr>
          <a:xfrm>
            <a:off x="4024313" y="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C8D182-E4C8-4120-9249-FC9774456FFA}" type="datetimeFigureOut">
              <a:rPr lang="en-US" smtClean="0"/>
              <a:t>1/20/2025</a:t>
            </a:fld>
            <a:endParaRPr lang="en-US"/>
          </a:p>
        </p:txBody>
      </p:sp>
      <p:sp>
        <p:nvSpPr>
          <p:cNvPr id="4" name="Slide Image Placehoder 3"/>
          <p:cNvSpPr>
            <a:spLocks noGrp="1" noRot="1" noChangeAspect="1"/>
          </p:cNvSpPr>
          <p:nvPr>
            <p:ph type="sldImg" idx="2"/>
          </p:nvPr>
        </p:nvSpPr>
        <p:spPr>
          <a:xfrm>
            <a:off x="482600" y="1279525"/>
            <a:ext cx="61404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 Placeholder 4"/>
          <p:cNvSpPr>
            <a:spLocks noGrp="1"/>
          </p:cNvSpPr>
          <p:nvPr>
            <p:ph type="body" sz="quarter" idx="3"/>
          </p:nvPr>
        </p:nvSpPr>
        <p:spPr>
          <a:xfrm>
            <a:off x="711200" y="4926013"/>
            <a:ext cx="5683250" cy="40290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4313" y="972185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D0DACE-38E0-42D2-9336-2B707D34BC6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70992" y="936082"/>
            <a:ext cx="7625954" cy="1991325"/>
          </a:xfrm>
        </p:spPr>
        <p:txBody>
          <a:bodyPr anchor="b"/>
          <a:lstStyle>
            <a:lvl1pPr algn="ctr">
              <a:defRPr sz="5004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70992" y="3004200"/>
            <a:ext cx="7625954" cy="1380952"/>
          </a:xfrm>
        </p:spPr>
        <p:txBody>
          <a:bodyPr/>
          <a:lstStyle>
            <a:lvl1pPr marL="0" indent="0" algn="ctr">
              <a:buNone/>
              <a:defRPr sz="2002"/>
            </a:lvl1pPr>
            <a:lvl2pPr marL="381305" indent="0" algn="ctr">
              <a:buNone/>
              <a:defRPr sz="1668"/>
            </a:lvl2pPr>
            <a:lvl3pPr marL="762610" indent="0" algn="ctr">
              <a:buNone/>
              <a:defRPr sz="1501"/>
            </a:lvl3pPr>
            <a:lvl4pPr marL="1143914" indent="0" algn="ctr">
              <a:buNone/>
              <a:defRPr sz="1334"/>
            </a:lvl4pPr>
            <a:lvl5pPr marL="1525219" indent="0" algn="ctr">
              <a:buNone/>
              <a:defRPr sz="1334"/>
            </a:lvl5pPr>
            <a:lvl6pPr marL="1906524" indent="0" algn="ctr">
              <a:buNone/>
              <a:defRPr sz="1334"/>
            </a:lvl6pPr>
            <a:lvl7pPr marL="2287829" indent="0" algn="ctr">
              <a:buNone/>
              <a:defRPr sz="1334"/>
            </a:lvl7pPr>
            <a:lvl8pPr marL="2669134" indent="0" algn="ctr">
              <a:buNone/>
              <a:defRPr sz="1334"/>
            </a:lvl8pPr>
            <a:lvl9pPr marL="3050438" indent="0" algn="ctr">
              <a:buNone/>
              <a:defRPr sz="1334"/>
            </a:lvl9pPr>
          </a:lstStyle>
          <a:p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en-US" smtClean="0"/>
              <a:t>1/20/2025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20472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en-US" smtClean="0"/>
              <a:t>1/20/2025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74992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76430" y="304524"/>
            <a:ext cx="2192462" cy="484723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9046" y="304524"/>
            <a:ext cx="6450286" cy="484723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en-US" smtClean="0"/>
              <a:t>1/20/2025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32652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макет рнмот">
    <p:bg>
      <p:bgPr>
        <a:blipFill dpi="0" rotWithShape="1">
          <a:blip r:embed="rId2">
            <a:lum/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130D893-72F2-2250-4100-64CCDB7FEAE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9839" y="2212838"/>
            <a:ext cx="8769847" cy="1105556"/>
          </a:xfrm>
        </p:spPr>
        <p:txBody>
          <a:bodyPr/>
          <a:lstStyle>
            <a:lvl1pPr algn="ctr">
              <a:defRPr b="1"/>
            </a:lvl1pPr>
          </a:lstStyle>
          <a:p>
            <a:r>
              <a:rPr lang="ru-RU"/>
              <a:t>НАЗВАНИЕ </a:t>
            </a:r>
            <a:br>
              <a:rPr lang="ru-RU"/>
            </a:br>
            <a:r>
              <a:rPr lang="ru-RU"/>
              <a:t>ПРЕЗЕНТАЦИИ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FC0CA017-0338-A571-FFB0-13FE512ED254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342481" y="3797692"/>
            <a:ext cx="3482975" cy="754063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pPr lvl="0"/>
            <a:r>
              <a:rPr lang="ru-RU"/>
              <a:t>ФИО</a:t>
            </a: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D2B04C5B-6C22-5176-4BA6-2BFF724E4CAE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555134" y="290413"/>
            <a:ext cx="1057670" cy="11071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06752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общий фон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FB31D73B-1FDD-8AF2-C684-5EE622DEF5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89872" y="174625"/>
            <a:ext cx="8031866" cy="1105556"/>
          </a:xfrm>
        </p:spPr>
        <p:txBody>
          <a:bodyPr/>
          <a:lstStyle/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6" name="Текст 5">
            <a:extLst>
              <a:ext uri="{FF2B5EF4-FFF2-40B4-BE49-F238E27FC236}">
                <a16:creationId xmlns:a16="http://schemas.microsoft.com/office/drawing/2014/main" id="{F7426BF0-E38E-DA6E-70F2-FDD69318EB1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905691" y="1524000"/>
            <a:ext cx="9016047" cy="40211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11185791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801">
          <p15:clr>
            <a:srgbClr val="FBAE40"/>
          </p15:clr>
        </p15:guide>
        <p15:guide id="2" pos="3203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общий фон 3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8C50CB-C29B-5BC0-6EB3-1555C64560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91823" y="148225"/>
            <a:ext cx="8063671" cy="1105556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5">
            <a:extLst>
              <a:ext uri="{FF2B5EF4-FFF2-40B4-BE49-F238E27FC236}">
                <a16:creationId xmlns:a16="http://schemas.microsoft.com/office/drawing/2014/main" id="{65A82C3A-66B8-E899-3992-F575F6E6BC3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001486" y="1524000"/>
            <a:ext cx="8754008" cy="40211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79335539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801">
          <p15:clr>
            <a:srgbClr val="FBAE40"/>
          </p15:clr>
        </p15:guide>
        <p15:guide id="2" pos="3203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общий фон 2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EE7655-A158-E4A6-89B5-A6323CCD17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8452" y="139063"/>
            <a:ext cx="7547972" cy="1105556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5">
            <a:extLst>
              <a:ext uri="{FF2B5EF4-FFF2-40B4-BE49-F238E27FC236}">
                <a16:creationId xmlns:a16="http://schemas.microsoft.com/office/drawing/2014/main" id="{0AAC5521-DDED-2AB4-22C4-7047E0816A7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98452" y="1454332"/>
            <a:ext cx="7547972" cy="40211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103547986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801">
          <p15:clr>
            <a:srgbClr val="FBAE40"/>
          </p15:clr>
        </p15:guide>
        <p15:guide id="2" pos="3203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общий фон с названием слайда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Прямое соединение 3">
            <a:extLst>
              <a:ext uri="{FF2B5EF4-FFF2-40B4-BE49-F238E27FC236}">
                <a16:creationId xmlns:a16="http://schemas.microsoft.com/office/drawing/2014/main" id="{0F4DD167-0FD7-5165-BAB7-C4C9316E69B5}"/>
              </a:ext>
            </a:extLst>
          </p:cNvPr>
          <p:cNvCxnSpPr/>
          <p:nvPr userDrawn="1"/>
        </p:nvCxnSpPr>
        <p:spPr>
          <a:xfrm>
            <a:off x="0" y="949325"/>
            <a:ext cx="6818167" cy="0"/>
          </a:xfrm>
          <a:prstGeom prst="line">
            <a:avLst/>
          </a:prstGeom>
          <a:ln w="28575">
            <a:solidFill>
              <a:srgbClr val="B31D1D"/>
            </a:solidFill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sp>
        <p:nvSpPr>
          <p:cNvPr id="4" name="Текст 5">
            <a:extLst>
              <a:ext uri="{FF2B5EF4-FFF2-40B4-BE49-F238E27FC236}">
                <a16:creationId xmlns:a16="http://schemas.microsoft.com/office/drawing/2014/main" id="{EC0C89D6-7553-EA16-93F4-81FC02E20C6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98452" y="1454332"/>
            <a:ext cx="7547972" cy="4021138"/>
          </a:xfrm>
        </p:spPr>
        <p:txBody>
          <a:bodyPr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295D4ED1-04DA-BA1A-8EB6-705E269F8E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8452" y="173897"/>
            <a:ext cx="8031866" cy="1105556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25502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801">
          <p15:clr>
            <a:srgbClr val="FBAE40"/>
          </p15:clr>
        </p15:guide>
        <p15:guide id="2" pos="3203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общий фон 3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3E7BEED4-20B5-A26B-C37A-51467C4E5DFE}"/>
              </a:ext>
            </a:extLst>
          </p:cNvPr>
          <p:cNvSpPr/>
          <p:nvPr userDrawn="1"/>
        </p:nvSpPr>
        <p:spPr>
          <a:xfrm>
            <a:off x="0" y="5570221"/>
            <a:ext cx="3942900" cy="75565"/>
          </a:xfrm>
          <a:prstGeom prst="rect">
            <a:avLst/>
          </a:prstGeom>
          <a:solidFill>
            <a:srgbClr val="34444B"/>
          </a:solidFill>
          <a:ln>
            <a:noFill/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altLang="en-US" sz="2002"/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51E8A1C1-E136-2E00-D104-D505AA5ADB15}"/>
              </a:ext>
            </a:extLst>
          </p:cNvPr>
          <p:cNvSpPr/>
          <p:nvPr userDrawn="1"/>
        </p:nvSpPr>
        <p:spPr>
          <a:xfrm flipV="1">
            <a:off x="0" y="5423535"/>
            <a:ext cx="5445496" cy="76200"/>
          </a:xfrm>
          <a:prstGeom prst="rect">
            <a:avLst/>
          </a:prstGeom>
          <a:solidFill>
            <a:srgbClr val="B31D1D"/>
          </a:solidFill>
          <a:ln>
            <a:noFill/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altLang="en-US" sz="2002" baseline="-2500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63A98BA7-8B42-F617-59E1-3EA03C00DA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33897" y="87128"/>
            <a:ext cx="7559039" cy="1105556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5" name="Текст 5">
            <a:extLst>
              <a:ext uri="{FF2B5EF4-FFF2-40B4-BE49-F238E27FC236}">
                <a16:creationId xmlns:a16="http://schemas.microsoft.com/office/drawing/2014/main" id="{7AFE202C-0421-CD24-C7C6-A0852CAD8DA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969011" y="1402397"/>
            <a:ext cx="8923925" cy="40211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415640264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801" userDrawn="1">
          <p15:clr>
            <a:srgbClr val="FBAE40"/>
          </p15:clr>
        </p15:guide>
        <p15:guide id="2" pos="3203" userDrawn="1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финальный слайд">
    <p:bg>
      <p:bgPr>
        <a:blipFill dpi="0" rotWithShape="1">
          <a:blip r:embed="rId2">
            <a:lum/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E29F39-5A50-25AC-E353-87495DE1A7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2800" y="2306310"/>
            <a:ext cx="8923925" cy="1105556"/>
          </a:xfrm>
        </p:spPr>
        <p:txBody>
          <a:bodyPr/>
          <a:lstStyle>
            <a:lvl1pPr algn="ctr">
              <a:defRPr/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0DA38EA1-BB3D-0835-2F80-0DD39C2B3E94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555134" y="290413"/>
            <a:ext cx="1057670" cy="11071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41318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en-US" smtClean="0"/>
              <a:t>1/20/2025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8999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750" y="1425970"/>
            <a:ext cx="8769847" cy="2379262"/>
          </a:xfrm>
        </p:spPr>
        <p:txBody>
          <a:bodyPr anchor="b"/>
          <a:lstStyle>
            <a:lvl1pPr>
              <a:defRPr sz="5004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3750" y="3827740"/>
            <a:ext cx="8769847" cy="1251198"/>
          </a:xfrm>
        </p:spPr>
        <p:txBody>
          <a:bodyPr/>
          <a:lstStyle>
            <a:lvl1pPr marL="0" indent="0">
              <a:buNone/>
              <a:defRPr sz="2002">
                <a:solidFill>
                  <a:schemeClr val="tx1">
                    <a:tint val="75000"/>
                  </a:schemeClr>
                </a:solidFill>
              </a:defRPr>
            </a:lvl1pPr>
            <a:lvl2pPr marL="381305" indent="0">
              <a:buNone/>
              <a:defRPr sz="1668">
                <a:solidFill>
                  <a:schemeClr val="tx1">
                    <a:tint val="75000"/>
                  </a:schemeClr>
                </a:solidFill>
              </a:defRPr>
            </a:lvl2pPr>
            <a:lvl3pPr marL="762610" indent="0">
              <a:buNone/>
              <a:defRPr sz="1501">
                <a:solidFill>
                  <a:schemeClr val="tx1">
                    <a:tint val="75000"/>
                  </a:schemeClr>
                </a:solidFill>
              </a:defRPr>
            </a:lvl3pPr>
            <a:lvl4pPr marL="1143914" indent="0">
              <a:buNone/>
              <a:defRPr sz="1334">
                <a:solidFill>
                  <a:schemeClr val="tx1">
                    <a:tint val="75000"/>
                  </a:schemeClr>
                </a:solidFill>
              </a:defRPr>
            </a:lvl4pPr>
            <a:lvl5pPr marL="1525219" indent="0">
              <a:buNone/>
              <a:defRPr sz="1334">
                <a:solidFill>
                  <a:schemeClr val="tx1">
                    <a:tint val="75000"/>
                  </a:schemeClr>
                </a:solidFill>
              </a:defRPr>
            </a:lvl5pPr>
            <a:lvl6pPr marL="1906524" indent="0">
              <a:buNone/>
              <a:defRPr sz="1334">
                <a:solidFill>
                  <a:schemeClr val="tx1">
                    <a:tint val="75000"/>
                  </a:schemeClr>
                </a:solidFill>
              </a:defRPr>
            </a:lvl6pPr>
            <a:lvl7pPr marL="2287829" indent="0">
              <a:buNone/>
              <a:defRPr sz="1334">
                <a:solidFill>
                  <a:schemeClr val="tx1">
                    <a:tint val="75000"/>
                  </a:schemeClr>
                </a:solidFill>
              </a:defRPr>
            </a:lvl7pPr>
            <a:lvl8pPr marL="2669134" indent="0">
              <a:buNone/>
              <a:defRPr sz="1334">
                <a:solidFill>
                  <a:schemeClr val="tx1">
                    <a:tint val="75000"/>
                  </a:schemeClr>
                </a:solidFill>
              </a:defRPr>
            </a:lvl8pPr>
            <a:lvl9pPr marL="3050438" indent="0">
              <a:buNone/>
              <a:defRPr sz="133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en-US" smtClean="0"/>
              <a:t>1/20/2025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56150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9046" y="1522622"/>
            <a:ext cx="4321374" cy="362913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7518" y="1522622"/>
            <a:ext cx="4321374" cy="362913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en-US" smtClean="0"/>
              <a:t>1/20/2025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88084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0370" y="304525"/>
            <a:ext cx="8769847" cy="1105556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0371" y="1402137"/>
            <a:ext cx="4301514" cy="687166"/>
          </a:xfrm>
        </p:spPr>
        <p:txBody>
          <a:bodyPr anchor="b"/>
          <a:lstStyle>
            <a:lvl1pPr marL="0" indent="0">
              <a:buNone/>
              <a:defRPr sz="2002" b="1"/>
            </a:lvl1pPr>
            <a:lvl2pPr marL="381305" indent="0">
              <a:buNone/>
              <a:defRPr sz="1668" b="1"/>
            </a:lvl2pPr>
            <a:lvl3pPr marL="762610" indent="0">
              <a:buNone/>
              <a:defRPr sz="1501" b="1"/>
            </a:lvl3pPr>
            <a:lvl4pPr marL="1143914" indent="0">
              <a:buNone/>
              <a:defRPr sz="1334" b="1"/>
            </a:lvl4pPr>
            <a:lvl5pPr marL="1525219" indent="0">
              <a:buNone/>
              <a:defRPr sz="1334" b="1"/>
            </a:lvl5pPr>
            <a:lvl6pPr marL="1906524" indent="0">
              <a:buNone/>
              <a:defRPr sz="1334" b="1"/>
            </a:lvl6pPr>
            <a:lvl7pPr marL="2287829" indent="0">
              <a:buNone/>
              <a:defRPr sz="1334" b="1"/>
            </a:lvl7pPr>
            <a:lvl8pPr marL="2669134" indent="0">
              <a:buNone/>
              <a:defRPr sz="1334" b="1"/>
            </a:lvl8pPr>
            <a:lvl9pPr marL="3050438" indent="0">
              <a:buNone/>
              <a:defRPr sz="1334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00371" y="2089302"/>
            <a:ext cx="4301514" cy="307304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47519" y="1402137"/>
            <a:ext cx="4322698" cy="687166"/>
          </a:xfrm>
        </p:spPr>
        <p:txBody>
          <a:bodyPr anchor="b"/>
          <a:lstStyle>
            <a:lvl1pPr marL="0" indent="0">
              <a:buNone/>
              <a:defRPr sz="2002" b="1"/>
            </a:lvl1pPr>
            <a:lvl2pPr marL="381305" indent="0">
              <a:buNone/>
              <a:defRPr sz="1668" b="1"/>
            </a:lvl2pPr>
            <a:lvl3pPr marL="762610" indent="0">
              <a:buNone/>
              <a:defRPr sz="1501" b="1"/>
            </a:lvl3pPr>
            <a:lvl4pPr marL="1143914" indent="0">
              <a:buNone/>
              <a:defRPr sz="1334" b="1"/>
            </a:lvl4pPr>
            <a:lvl5pPr marL="1525219" indent="0">
              <a:buNone/>
              <a:defRPr sz="1334" b="1"/>
            </a:lvl5pPr>
            <a:lvl6pPr marL="1906524" indent="0">
              <a:buNone/>
              <a:defRPr sz="1334" b="1"/>
            </a:lvl6pPr>
            <a:lvl7pPr marL="2287829" indent="0">
              <a:buNone/>
              <a:defRPr sz="1334" b="1"/>
            </a:lvl7pPr>
            <a:lvl8pPr marL="2669134" indent="0">
              <a:buNone/>
              <a:defRPr sz="1334" b="1"/>
            </a:lvl8pPr>
            <a:lvl9pPr marL="3050438" indent="0">
              <a:buNone/>
              <a:defRPr sz="1334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47519" y="2089302"/>
            <a:ext cx="4322698" cy="307304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en-US" smtClean="0"/>
              <a:t>1/20/2025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0102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en-US" smtClean="0"/>
              <a:t>1/20/2025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80831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en-US" smtClean="0"/>
              <a:t>1/20/2025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24330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0371" y="381318"/>
            <a:ext cx="3279424" cy="1334611"/>
          </a:xfrm>
        </p:spPr>
        <p:txBody>
          <a:bodyPr anchor="b"/>
          <a:lstStyle>
            <a:lvl1pPr>
              <a:defRPr sz="2669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2698" y="823540"/>
            <a:ext cx="5147519" cy="4064739"/>
          </a:xfrm>
        </p:spPr>
        <p:txBody>
          <a:bodyPr/>
          <a:lstStyle>
            <a:lvl1pPr>
              <a:defRPr sz="2669"/>
            </a:lvl1pPr>
            <a:lvl2pPr>
              <a:defRPr sz="2335"/>
            </a:lvl2pPr>
            <a:lvl3pPr>
              <a:defRPr sz="2002"/>
            </a:lvl3pPr>
            <a:lvl4pPr>
              <a:defRPr sz="1668"/>
            </a:lvl4pPr>
            <a:lvl5pPr>
              <a:defRPr sz="1668"/>
            </a:lvl5pPr>
            <a:lvl6pPr>
              <a:defRPr sz="1668"/>
            </a:lvl6pPr>
            <a:lvl7pPr>
              <a:defRPr sz="1668"/>
            </a:lvl7pPr>
            <a:lvl8pPr>
              <a:defRPr sz="1668"/>
            </a:lvl8pPr>
            <a:lvl9pPr>
              <a:defRPr sz="1668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0371" y="1715929"/>
            <a:ext cx="3279424" cy="3178971"/>
          </a:xfrm>
        </p:spPr>
        <p:txBody>
          <a:bodyPr/>
          <a:lstStyle>
            <a:lvl1pPr marL="0" indent="0">
              <a:buNone/>
              <a:defRPr sz="1334"/>
            </a:lvl1pPr>
            <a:lvl2pPr marL="381305" indent="0">
              <a:buNone/>
              <a:defRPr sz="1168"/>
            </a:lvl2pPr>
            <a:lvl3pPr marL="762610" indent="0">
              <a:buNone/>
              <a:defRPr sz="1001"/>
            </a:lvl3pPr>
            <a:lvl4pPr marL="1143914" indent="0">
              <a:buNone/>
              <a:defRPr sz="834"/>
            </a:lvl4pPr>
            <a:lvl5pPr marL="1525219" indent="0">
              <a:buNone/>
              <a:defRPr sz="834"/>
            </a:lvl5pPr>
            <a:lvl6pPr marL="1906524" indent="0">
              <a:buNone/>
              <a:defRPr sz="834"/>
            </a:lvl6pPr>
            <a:lvl7pPr marL="2287829" indent="0">
              <a:buNone/>
              <a:defRPr sz="834"/>
            </a:lvl7pPr>
            <a:lvl8pPr marL="2669134" indent="0">
              <a:buNone/>
              <a:defRPr sz="834"/>
            </a:lvl8pPr>
            <a:lvl9pPr marL="3050438" indent="0">
              <a:buNone/>
              <a:defRPr sz="834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en-US" smtClean="0"/>
              <a:t>1/20/2025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59461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0371" y="381318"/>
            <a:ext cx="3279424" cy="1334611"/>
          </a:xfrm>
        </p:spPr>
        <p:txBody>
          <a:bodyPr anchor="b"/>
          <a:lstStyle>
            <a:lvl1pPr>
              <a:defRPr sz="2669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322698" y="823540"/>
            <a:ext cx="5147519" cy="4064739"/>
          </a:xfrm>
        </p:spPr>
        <p:txBody>
          <a:bodyPr anchor="t"/>
          <a:lstStyle>
            <a:lvl1pPr marL="0" indent="0">
              <a:buNone/>
              <a:defRPr sz="2669"/>
            </a:lvl1pPr>
            <a:lvl2pPr marL="381305" indent="0">
              <a:buNone/>
              <a:defRPr sz="2335"/>
            </a:lvl2pPr>
            <a:lvl3pPr marL="762610" indent="0">
              <a:buNone/>
              <a:defRPr sz="2002"/>
            </a:lvl3pPr>
            <a:lvl4pPr marL="1143914" indent="0">
              <a:buNone/>
              <a:defRPr sz="1668"/>
            </a:lvl4pPr>
            <a:lvl5pPr marL="1525219" indent="0">
              <a:buNone/>
              <a:defRPr sz="1668"/>
            </a:lvl5pPr>
            <a:lvl6pPr marL="1906524" indent="0">
              <a:buNone/>
              <a:defRPr sz="1668"/>
            </a:lvl6pPr>
            <a:lvl7pPr marL="2287829" indent="0">
              <a:buNone/>
              <a:defRPr sz="1668"/>
            </a:lvl7pPr>
            <a:lvl8pPr marL="2669134" indent="0">
              <a:buNone/>
              <a:defRPr sz="1668"/>
            </a:lvl8pPr>
            <a:lvl9pPr marL="3050438" indent="0">
              <a:buNone/>
              <a:defRPr sz="1668"/>
            </a:lvl9pPr>
          </a:lstStyle>
          <a:p>
            <a:r>
              <a:rPr lang="ru-RU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0371" y="1715929"/>
            <a:ext cx="3279424" cy="3178971"/>
          </a:xfrm>
        </p:spPr>
        <p:txBody>
          <a:bodyPr/>
          <a:lstStyle>
            <a:lvl1pPr marL="0" indent="0">
              <a:buNone/>
              <a:defRPr sz="1334"/>
            </a:lvl1pPr>
            <a:lvl2pPr marL="381305" indent="0">
              <a:buNone/>
              <a:defRPr sz="1168"/>
            </a:lvl2pPr>
            <a:lvl3pPr marL="762610" indent="0">
              <a:buNone/>
              <a:defRPr sz="1001"/>
            </a:lvl3pPr>
            <a:lvl4pPr marL="1143914" indent="0">
              <a:buNone/>
              <a:defRPr sz="834"/>
            </a:lvl4pPr>
            <a:lvl5pPr marL="1525219" indent="0">
              <a:buNone/>
              <a:defRPr sz="834"/>
            </a:lvl5pPr>
            <a:lvl6pPr marL="1906524" indent="0">
              <a:buNone/>
              <a:defRPr sz="834"/>
            </a:lvl6pPr>
            <a:lvl7pPr marL="2287829" indent="0">
              <a:buNone/>
              <a:defRPr sz="834"/>
            </a:lvl7pPr>
            <a:lvl8pPr marL="2669134" indent="0">
              <a:buNone/>
              <a:defRPr sz="834"/>
            </a:lvl8pPr>
            <a:lvl9pPr marL="3050438" indent="0">
              <a:buNone/>
              <a:defRPr sz="834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en-US" smtClean="0"/>
              <a:t>1/20/2025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795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9046" y="304525"/>
            <a:ext cx="8769847" cy="1105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046" y="1522622"/>
            <a:ext cx="8769847" cy="36291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9046" y="5301374"/>
            <a:ext cx="2287786" cy="3045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en-US" smtClean="0"/>
              <a:t>1/20/2025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68130" y="5301374"/>
            <a:ext cx="3431679" cy="3045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81106" y="5301374"/>
            <a:ext cx="2287786" cy="3045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1121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53" r:id="rId12"/>
    <p:sldLayoutId id="2147483671" r:id="rId13"/>
    <p:sldLayoutId id="2147483672" r:id="rId14"/>
    <p:sldLayoutId id="2147483673" r:id="rId15"/>
    <p:sldLayoutId id="2147483674" r:id="rId16"/>
    <p:sldLayoutId id="2147483658" r:id="rId17"/>
    <p:sldLayoutId id="2147483657" r:id="rId18"/>
  </p:sldLayoutIdLst>
  <p:txStyles>
    <p:titleStyle>
      <a:lvl1pPr algn="l" defTabSz="762610" rtl="0" eaLnBrk="1" latinLnBrk="0" hangingPunct="1">
        <a:lnSpc>
          <a:spcPct val="90000"/>
        </a:lnSpc>
        <a:spcBef>
          <a:spcPct val="0"/>
        </a:spcBef>
        <a:buNone/>
        <a:defRPr sz="367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0652" indent="-190652" algn="l" defTabSz="762610" rtl="0" eaLnBrk="1" latinLnBrk="0" hangingPunct="1">
        <a:lnSpc>
          <a:spcPct val="90000"/>
        </a:lnSpc>
        <a:spcBef>
          <a:spcPts val="834"/>
        </a:spcBef>
        <a:buFont typeface="Arial" panose="020B0604020202020204" pitchFamily="34" charset="0"/>
        <a:buChar char="•"/>
        <a:defRPr sz="2335" kern="1200">
          <a:solidFill>
            <a:schemeClr val="tx1"/>
          </a:solidFill>
          <a:latin typeface="+mn-lt"/>
          <a:ea typeface="+mn-ea"/>
          <a:cs typeface="+mn-cs"/>
        </a:defRPr>
      </a:lvl1pPr>
      <a:lvl2pPr marL="571957" indent="-190652" algn="l" defTabSz="76261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2002" kern="1200">
          <a:solidFill>
            <a:schemeClr val="tx1"/>
          </a:solidFill>
          <a:latin typeface="+mn-lt"/>
          <a:ea typeface="+mn-ea"/>
          <a:cs typeface="+mn-cs"/>
        </a:defRPr>
      </a:lvl2pPr>
      <a:lvl3pPr marL="953262" indent="-190652" algn="l" defTabSz="76261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668" kern="1200">
          <a:solidFill>
            <a:schemeClr val="tx1"/>
          </a:solidFill>
          <a:latin typeface="+mn-lt"/>
          <a:ea typeface="+mn-ea"/>
          <a:cs typeface="+mn-cs"/>
        </a:defRPr>
      </a:lvl3pPr>
      <a:lvl4pPr marL="1334567" indent="-190652" algn="l" defTabSz="76261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1" kern="1200">
          <a:solidFill>
            <a:schemeClr val="tx1"/>
          </a:solidFill>
          <a:latin typeface="+mn-lt"/>
          <a:ea typeface="+mn-ea"/>
          <a:cs typeface="+mn-cs"/>
        </a:defRPr>
      </a:lvl4pPr>
      <a:lvl5pPr marL="1715872" indent="-190652" algn="l" defTabSz="76261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1" kern="1200">
          <a:solidFill>
            <a:schemeClr val="tx1"/>
          </a:solidFill>
          <a:latin typeface="+mn-lt"/>
          <a:ea typeface="+mn-ea"/>
          <a:cs typeface="+mn-cs"/>
        </a:defRPr>
      </a:lvl5pPr>
      <a:lvl6pPr marL="2097176" indent="-190652" algn="l" defTabSz="76261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1" kern="1200">
          <a:solidFill>
            <a:schemeClr val="tx1"/>
          </a:solidFill>
          <a:latin typeface="+mn-lt"/>
          <a:ea typeface="+mn-ea"/>
          <a:cs typeface="+mn-cs"/>
        </a:defRPr>
      </a:lvl6pPr>
      <a:lvl7pPr marL="2478481" indent="-190652" algn="l" defTabSz="76261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1" kern="1200">
          <a:solidFill>
            <a:schemeClr val="tx1"/>
          </a:solidFill>
          <a:latin typeface="+mn-lt"/>
          <a:ea typeface="+mn-ea"/>
          <a:cs typeface="+mn-cs"/>
        </a:defRPr>
      </a:lvl7pPr>
      <a:lvl8pPr marL="2859786" indent="-190652" algn="l" defTabSz="76261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1" kern="1200">
          <a:solidFill>
            <a:schemeClr val="tx1"/>
          </a:solidFill>
          <a:latin typeface="+mn-lt"/>
          <a:ea typeface="+mn-ea"/>
          <a:cs typeface="+mn-cs"/>
        </a:defRPr>
      </a:lvl8pPr>
      <a:lvl9pPr marL="3241091" indent="-190652" algn="l" defTabSz="76261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62610" rtl="0" eaLnBrk="1" latinLnBrk="0" hangingPunct="1">
        <a:defRPr sz="1501" kern="1200">
          <a:solidFill>
            <a:schemeClr val="tx1"/>
          </a:solidFill>
          <a:latin typeface="+mn-lt"/>
          <a:ea typeface="+mn-ea"/>
          <a:cs typeface="+mn-cs"/>
        </a:defRPr>
      </a:lvl1pPr>
      <a:lvl2pPr marL="381305" algn="l" defTabSz="762610" rtl="0" eaLnBrk="1" latinLnBrk="0" hangingPunct="1">
        <a:defRPr sz="1501" kern="1200">
          <a:solidFill>
            <a:schemeClr val="tx1"/>
          </a:solidFill>
          <a:latin typeface="+mn-lt"/>
          <a:ea typeface="+mn-ea"/>
          <a:cs typeface="+mn-cs"/>
        </a:defRPr>
      </a:lvl2pPr>
      <a:lvl3pPr marL="762610" algn="l" defTabSz="762610" rtl="0" eaLnBrk="1" latinLnBrk="0" hangingPunct="1">
        <a:defRPr sz="1501" kern="1200">
          <a:solidFill>
            <a:schemeClr val="tx1"/>
          </a:solidFill>
          <a:latin typeface="+mn-lt"/>
          <a:ea typeface="+mn-ea"/>
          <a:cs typeface="+mn-cs"/>
        </a:defRPr>
      </a:lvl3pPr>
      <a:lvl4pPr marL="1143914" algn="l" defTabSz="762610" rtl="0" eaLnBrk="1" latinLnBrk="0" hangingPunct="1">
        <a:defRPr sz="1501" kern="1200">
          <a:solidFill>
            <a:schemeClr val="tx1"/>
          </a:solidFill>
          <a:latin typeface="+mn-lt"/>
          <a:ea typeface="+mn-ea"/>
          <a:cs typeface="+mn-cs"/>
        </a:defRPr>
      </a:lvl4pPr>
      <a:lvl5pPr marL="1525219" algn="l" defTabSz="762610" rtl="0" eaLnBrk="1" latinLnBrk="0" hangingPunct="1">
        <a:defRPr sz="1501" kern="1200">
          <a:solidFill>
            <a:schemeClr val="tx1"/>
          </a:solidFill>
          <a:latin typeface="+mn-lt"/>
          <a:ea typeface="+mn-ea"/>
          <a:cs typeface="+mn-cs"/>
        </a:defRPr>
      </a:lvl5pPr>
      <a:lvl6pPr marL="1906524" algn="l" defTabSz="762610" rtl="0" eaLnBrk="1" latinLnBrk="0" hangingPunct="1">
        <a:defRPr sz="1501" kern="1200">
          <a:solidFill>
            <a:schemeClr val="tx1"/>
          </a:solidFill>
          <a:latin typeface="+mn-lt"/>
          <a:ea typeface="+mn-ea"/>
          <a:cs typeface="+mn-cs"/>
        </a:defRPr>
      </a:lvl6pPr>
      <a:lvl7pPr marL="2287829" algn="l" defTabSz="762610" rtl="0" eaLnBrk="1" latinLnBrk="0" hangingPunct="1">
        <a:defRPr sz="1501" kern="1200">
          <a:solidFill>
            <a:schemeClr val="tx1"/>
          </a:solidFill>
          <a:latin typeface="+mn-lt"/>
          <a:ea typeface="+mn-ea"/>
          <a:cs typeface="+mn-cs"/>
        </a:defRPr>
      </a:lvl7pPr>
      <a:lvl8pPr marL="2669134" algn="l" defTabSz="762610" rtl="0" eaLnBrk="1" latinLnBrk="0" hangingPunct="1">
        <a:defRPr sz="1501" kern="1200">
          <a:solidFill>
            <a:schemeClr val="tx1"/>
          </a:solidFill>
          <a:latin typeface="+mn-lt"/>
          <a:ea typeface="+mn-ea"/>
          <a:cs typeface="+mn-cs"/>
        </a:defRPr>
      </a:lvl8pPr>
      <a:lvl9pPr marL="3050438" algn="l" defTabSz="762610" rtl="0" eaLnBrk="1" latinLnBrk="0" hangingPunct="1">
        <a:defRPr sz="15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801" userDrawn="1">
          <p15:clr>
            <a:srgbClr val="F26B43"/>
          </p15:clr>
        </p15:guide>
        <p15:guide id="2" pos="3203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>
            <a:extLst>
              <a:ext uri="{FF2B5EF4-FFF2-40B4-BE49-F238E27FC236}">
                <a16:creationId xmlns:a16="http://schemas.microsoft.com/office/drawing/2014/main" id="{815EF4ED-25CF-D825-57E0-E3FD7CA831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Текст 6">
            <a:extLst>
              <a:ext uri="{FF2B5EF4-FFF2-40B4-BE49-F238E27FC236}">
                <a16:creationId xmlns:a16="http://schemas.microsoft.com/office/drawing/2014/main" id="{2B509D2C-27ED-37A8-F920-076490426E9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 descr="Изображение выглядит как текст, Шрифт, Графика, снимок экрана&#10;&#10;Автоматически созданное описание">
            <a:extLst>
              <a:ext uri="{FF2B5EF4-FFF2-40B4-BE49-F238E27FC236}">
                <a16:creationId xmlns:a16="http://schemas.microsoft.com/office/drawing/2014/main" id="{8C84AE76-3946-1416-7687-F5E3FAD6C32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710" y="323022"/>
            <a:ext cx="3289986" cy="97546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3C2CB967-E258-D88D-4892-12CE13EF9E6C}"/>
              </a:ext>
            </a:extLst>
          </p:cNvPr>
          <p:cNvSpPr txBox="1"/>
          <p:nvPr/>
        </p:nvSpPr>
        <p:spPr>
          <a:xfrm>
            <a:off x="8085667" y="4898887"/>
            <a:ext cx="18113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400" dirty="0"/>
              <a:t>САНКТ-ПЕТЕРБУРГ</a:t>
            </a:r>
          </a:p>
          <a:p>
            <a:pPr algn="r"/>
            <a:r>
              <a:rPr lang="ru-RU" sz="1400" dirty="0"/>
              <a:t>31 ЯНВАРЯ 2025</a:t>
            </a:r>
          </a:p>
        </p:txBody>
      </p:sp>
    </p:spTree>
    <p:extLst>
      <p:ext uri="{BB962C8B-B14F-4D97-AF65-F5344CB8AC3E}">
        <p14:creationId xmlns:p14="http://schemas.microsoft.com/office/powerpoint/2010/main" val="14224341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76DC3BD-1501-AF16-E9E1-5DA1D9DF2D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5108DFA-E751-4AF2-96BD-6AAF7E1CEAD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53983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2F56751-C722-B459-B051-E205E994B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A288B72-9CB3-7ECD-AC24-AEFC172F909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58535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2188899-3873-CCA2-F2DD-00923CC7DF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2BF0DDE-C6AF-7DDB-E37A-0DCE61554F2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50496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>
            <a:extLst>
              <a:ext uri="{FF2B5EF4-FFF2-40B4-BE49-F238E27FC236}">
                <a16:creationId xmlns:a16="http://schemas.microsoft.com/office/drawing/2014/main" id="{759A5BC1-FCD1-46E5-769A-CD2FBAC30FF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95C44393-99EC-98FE-17D1-D0B7ED0F15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46878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21DE23F-3BB4-1325-9591-260685BF3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EE4D1CB1-232C-843F-76A6-DAAAD55F804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34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67F3470-5050-2C0D-0C85-93D27668D0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Спасибо за внимание!</a:t>
            </a:r>
          </a:p>
        </p:txBody>
      </p:sp>
      <p:pic>
        <p:nvPicPr>
          <p:cNvPr id="3" name="Рисунок 2" descr="Изображение выглядит как текст, Шрифт, Графика, снимок экрана&#10;&#10;Автоматически созданное описание">
            <a:extLst>
              <a:ext uri="{FF2B5EF4-FFF2-40B4-BE49-F238E27FC236}">
                <a16:creationId xmlns:a16="http://schemas.microsoft.com/office/drawing/2014/main" id="{85067109-6BAC-0371-EFF9-1A189BA53C9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710" y="323022"/>
            <a:ext cx="3289986" cy="975467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91BE1F31-E9CE-B57F-B076-A8136CF5BDEF}"/>
              </a:ext>
            </a:extLst>
          </p:cNvPr>
          <p:cNvSpPr txBox="1"/>
          <p:nvPr/>
        </p:nvSpPr>
        <p:spPr>
          <a:xfrm>
            <a:off x="8085667" y="4898887"/>
            <a:ext cx="18113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400" dirty="0"/>
              <a:t>САНКТ-ПЕТЕРБУРГ</a:t>
            </a:r>
          </a:p>
          <a:p>
            <a:pPr algn="r"/>
            <a:r>
              <a:rPr lang="ru-RU" sz="1400" dirty="0"/>
              <a:t>31 ЯНВАРЯ 2025</a:t>
            </a:r>
          </a:p>
        </p:txBody>
      </p:sp>
    </p:spTree>
    <p:extLst>
      <p:ext uri="{BB962C8B-B14F-4D97-AF65-F5344CB8AC3E}">
        <p14:creationId xmlns:p14="http://schemas.microsoft.com/office/powerpoint/2010/main" val="140618473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 2013–2022">
  <a:themeElements>
    <a:clrScheme name="Тема Office 2013–2022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РНМОТ">
      <a:majorFont>
        <a:latin typeface="PT Sans"/>
        <a:ea typeface=""/>
        <a:cs typeface=""/>
      </a:majorFont>
      <a:minorFont>
        <a:latin typeface="PT Sans"/>
        <a:ea typeface=""/>
        <a:cs typeface=""/>
      </a:minorFont>
    </a:fontScheme>
    <a:fmtScheme name="Тема Office 2013–2022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微软雅黑"/>
        <a:ea typeface=""/>
        <a:cs typeface=""/>
        <a:font script="Jpan" typeface="游ゴシック Light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微软雅黑"/>
        <a:ea typeface=""/>
        <a:cs typeface=""/>
        <a:font script="Jpan" typeface="游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37</TotalTime>
  <Words>12</Words>
  <Application>Microsoft Office PowerPoint</Application>
  <PresentationFormat>Произвольный</PresentationFormat>
  <Paragraphs>5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2" baseType="lpstr">
      <vt:lpstr>PT Sans</vt:lpstr>
      <vt:lpstr>微软雅黑</vt:lpstr>
      <vt:lpstr>Arial</vt:lpstr>
      <vt:lpstr>Calibri</vt:lpstr>
      <vt:lpstr>Тема Office 2013–2022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Спасибо за внимание!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Nasgul Kanatova</dc:creator>
  <cp:lastModifiedBy>Nasgul Kanatova</cp:lastModifiedBy>
  <cp:revision>10</cp:revision>
  <dcterms:created xsi:type="dcterms:W3CDTF">2023-10-06T20:04:28Z</dcterms:created>
  <dcterms:modified xsi:type="dcterms:W3CDTF">2025-01-20T11:17:45Z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1049-12.2.0.13215</vt:lpwstr>
  </property>
  <property fmtid="{D5CDD505-2E9C-101B-9397-08002B2CF9AE}" pid="3" name="ICV">
    <vt:lpwstr>F3C28BF7A88B4D9386EDD4A5634660A4_12</vt:lpwstr>
  </property>
</Properties>
</file>