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9" r:id="rId1"/>
  </p:sldMasterIdLst>
  <p:notesMasterIdLst>
    <p:notesMasterId r:id="rId9"/>
  </p:notesMasterIdLst>
  <p:handoutMasterIdLst>
    <p:handoutMasterId r:id="rId10"/>
  </p:handoutMasterIdLst>
  <p:sldIdLst>
    <p:sldId id="267" r:id="rId2"/>
    <p:sldId id="261" r:id="rId3"/>
    <p:sldId id="258" r:id="rId4"/>
    <p:sldId id="259" r:id="rId5"/>
    <p:sldId id="260" r:id="rId6"/>
    <p:sldId id="266" r:id="rId7"/>
    <p:sldId id="268" r:id="rId8"/>
  </p:sldIdLst>
  <p:sldSz cx="10167938" cy="5719763"/>
  <p:notesSz cx="7104063" cy="10234613"/>
  <p:embeddedFontLst>
    <p:embeddedFont>
      <p:font typeface="微软雅黑" panose="020B0503020204020204" pitchFamily="34" charset="-122"/>
      <p:regular r:id="rId11"/>
      <p:bold r:id="rId12"/>
    </p:embeddedFont>
    <p:embeddedFont>
      <p:font typeface="PT Sans" panose="020B0503020203020204" pitchFamily="34" charset="-52"/>
      <p:regular r:id="rId13"/>
      <p:bold r:id="rId14"/>
      <p:italic r:id="rId15"/>
      <p:boldItalic r:id="rId16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67" userDrawn="1">
          <p15:clr>
            <a:srgbClr val="A4A3A4"/>
          </p15:clr>
        </p15:guide>
        <p15:guide id="2" pos="32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1D1D"/>
    <a:srgbClr val="34444B"/>
    <a:srgbClr val="B2B2B2"/>
    <a:srgbClr val="202020"/>
    <a:srgbClr val="323232"/>
    <a:srgbClr val="CC3300"/>
    <a:srgbClr val="CC0000"/>
    <a:srgbClr val="FF3300"/>
    <a:srgbClr val="990000"/>
    <a:srgbClr val="FF8D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90" d="100"/>
          <a:sy n="90" d="100"/>
        </p:scale>
        <p:origin x="898" y="67"/>
      </p:cViewPr>
      <p:guideLst>
        <p:guide orient="horz" pos="1767"/>
        <p:guide pos="32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handoutMaster" Target="handoutMasters/handout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992" y="936082"/>
            <a:ext cx="7625954" cy="1991325"/>
          </a:xfrm>
        </p:spPr>
        <p:txBody>
          <a:bodyPr anchor="b"/>
          <a:lstStyle>
            <a:lvl1pPr algn="ctr">
              <a:defRPr sz="5004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992" y="3004200"/>
            <a:ext cx="7625954" cy="1380952"/>
          </a:xfrm>
        </p:spPr>
        <p:txBody>
          <a:bodyPr/>
          <a:lstStyle>
            <a:lvl1pPr marL="0" indent="0" algn="ctr">
              <a:buNone/>
              <a:defRPr sz="2002"/>
            </a:lvl1pPr>
            <a:lvl2pPr marL="381305" indent="0" algn="ctr">
              <a:buNone/>
              <a:defRPr sz="1668"/>
            </a:lvl2pPr>
            <a:lvl3pPr marL="762610" indent="0" algn="ctr">
              <a:buNone/>
              <a:defRPr sz="1501"/>
            </a:lvl3pPr>
            <a:lvl4pPr marL="1143914" indent="0" algn="ctr">
              <a:buNone/>
              <a:defRPr sz="1334"/>
            </a:lvl4pPr>
            <a:lvl5pPr marL="1525219" indent="0" algn="ctr">
              <a:buNone/>
              <a:defRPr sz="1334"/>
            </a:lvl5pPr>
            <a:lvl6pPr marL="1906524" indent="0" algn="ctr">
              <a:buNone/>
              <a:defRPr sz="1334"/>
            </a:lvl6pPr>
            <a:lvl7pPr marL="2287829" indent="0" algn="ctr">
              <a:buNone/>
              <a:defRPr sz="1334"/>
            </a:lvl7pPr>
            <a:lvl8pPr marL="2669134" indent="0" algn="ctr">
              <a:buNone/>
              <a:defRPr sz="1334"/>
            </a:lvl8pPr>
            <a:lvl9pPr marL="3050438" indent="0" algn="ctr">
              <a:buNone/>
              <a:defRPr sz="1334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4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499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6430" y="304524"/>
            <a:ext cx="2192462" cy="484723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9046" y="304524"/>
            <a:ext cx="6450286" cy="484723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65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макет рнмот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30D893-72F2-2250-4100-64CCDB7FEA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9839" y="2212838"/>
            <a:ext cx="8769847" cy="1105556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ru-RU"/>
              <a:t>НАЗВАНИЕ </a:t>
            </a:r>
            <a:br>
              <a:rPr lang="ru-RU"/>
            </a:br>
            <a:r>
              <a:rPr lang="ru-RU"/>
              <a:t>ПРЕЗЕНТАЦИИ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C0CA017-0338-A571-FFB0-13FE512ED2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42481" y="3797692"/>
            <a:ext cx="3482975" cy="754063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pPr lvl="0"/>
            <a:r>
              <a:rPr lang="ru-RU"/>
              <a:t>ФИО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2B04C5B-6C22-5176-4BA6-2BFF724E4CA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55134" y="290413"/>
            <a:ext cx="1057670" cy="1107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675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бщий фо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B31D73B-1FDD-8AF2-C684-5EE622DEF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872" y="174625"/>
            <a:ext cx="8031866" cy="1105556"/>
          </a:xfrm>
        </p:spPr>
        <p:txBody>
          <a:bodyPr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F7426BF0-E38E-DA6E-70F2-FDD69318EB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05691" y="1524000"/>
            <a:ext cx="9016047" cy="40211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1857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1">
          <p15:clr>
            <a:srgbClr val="FBAE40"/>
          </p15:clr>
        </p15:guide>
        <p15:guide id="2" pos="3203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бщий фон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C50CB-C29B-5BC0-6EB3-1555C6456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823" y="148225"/>
            <a:ext cx="8063671" cy="1105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5">
            <a:extLst>
              <a:ext uri="{FF2B5EF4-FFF2-40B4-BE49-F238E27FC236}">
                <a16:creationId xmlns:a16="http://schemas.microsoft.com/office/drawing/2014/main" id="{65A82C3A-66B8-E899-3992-F575F6E6BC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01486" y="1524000"/>
            <a:ext cx="8754008" cy="40211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93355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1">
          <p15:clr>
            <a:srgbClr val="FBAE40"/>
          </p15:clr>
        </p15:guide>
        <p15:guide id="2" pos="3203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бщий фон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E7655-A158-E4A6-89B5-A6323CCD1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452" y="139063"/>
            <a:ext cx="7547972" cy="1105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5">
            <a:extLst>
              <a:ext uri="{FF2B5EF4-FFF2-40B4-BE49-F238E27FC236}">
                <a16:creationId xmlns:a16="http://schemas.microsoft.com/office/drawing/2014/main" id="{0AAC5521-DDED-2AB4-22C4-7047E0816A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8452" y="1454332"/>
            <a:ext cx="7547972" cy="40211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354798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1">
          <p15:clr>
            <a:srgbClr val="FBAE40"/>
          </p15:clr>
        </p15:guide>
        <p15:guide id="2" pos="3203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бщий фон с названием слайд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ое соединение 3">
            <a:extLst>
              <a:ext uri="{FF2B5EF4-FFF2-40B4-BE49-F238E27FC236}">
                <a16:creationId xmlns:a16="http://schemas.microsoft.com/office/drawing/2014/main" id="{0F4DD167-0FD7-5165-BAB7-C4C9316E69B5}"/>
              </a:ext>
            </a:extLst>
          </p:cNvPr>
          <p:cNvCxnSpPr/>
          <p:nvPr userDrawn="1"/>
        </p:nvCxnSpPr>
        <p:spPr>
          <a:xfrm>
            <a:off x="0" y="949325"/>
            <a:ext cx="6818167" cy="0"/>
          </a:xfrm>
          <a:prstGeom prst="line">
            <a:avLst/>
          </a:prstGeom>
          <a:ln w="28575">
            <a:solidFill>
              <a:srgbClr val="B31D1D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" name="Текст 5">
            <a:extLst>
              <a:ext uri="{FF2B5EF4-FFF2-40B4-BE49-F238E27FC236}">
                <a16:creationId xmlns:a16="http://schemas.microsoft.com/office/drawing/2014/main" id="{EC0C89D6-7553-EA16-93F4-81FC02E20C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8452" y="1454332"/>
            <a:ext cx="7547972" cy="4021138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95D4ED1-04DA-BA1A-8EB6-705E269F8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452" y="173897"/>
            <a:ext cx="8031866" cy="1105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2550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1">
          <p15:clr>
            <a:srgbClr val="FBAE40"/>
          </p15:clr>
        </p15:guide>
        <p15:guide id="2" pos="3203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щий фон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E7BEED4-20B5-A26B-C37A-51467C4E5DFE}"/>
              </a:ext>
            </a:extLst>
          </p:cNvPr>
          <p:cNvSpPr/>
          <p:nvPr userDrawn="1"/>
        </p:nvSpPr>
        <p:spPr>
          <a:xfrm>
            <a:off x="0" y="5570221"/>
            <a:ext cx="3942900" cy="75565"/>
          </a:xfrm>
          <a:prstGeom prst="rect">
            <a:avLst/>
          </a:prstGeom>
          <a:solidFill>
            <a:srgbClr val="34444B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 sz="2002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1E8A1C1-E136-2E00-D104-D505AA5ADB15}"/>
              </a:ext>
            </a:extLst>
          </p:cNvPr>
          <p:cNvSpPr/>
          <p:nvPr userDrawn="1"/>
        </p:nvSpPr>
        <p:spPr>
          <a:xfrm flipV="1">
            <a:off x="0" y="5423535"/>
            <a:ext cx="5445496" cy="76200"/>
          </a:xfrm>
          <a:prstGeom prst="rect">
            <a:avLst/>
          </a:prstGeom>
          <a:solidFill>
            <a:srgbClr val="B31D1D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altLang="en-US" sz="2002" baseline="-250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3A98BA7-8B42-F617-59E1-3EA03C00D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897" y="87128"/>
            <a:ext cx="7559039" cy="1105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Текст 5">
            <a:extLst>
              <a:ext uri="{FF2B5EF4-FFF2-40B4-BE49-F238E27FC236}">
                <a16:creationId xmlns:a16="http://schemas.microsoft.com/office/drawing/2014/main" id="{7AFE202C-0421-CD24-C7C6-A0852CAD8DA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69011" y="1402397"/>
            <a:ext cx="8923925" cy="40211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1564026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1" userDrawn="1">
          <p15:clr>
            <a:srgbClr val="FBAE40"/>
          </p15:clr>
        </p15:guide>
        <p15:guide id="2" pos="3203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ьный слайд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29F39-5A50-25AC-E353-87495DE1A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2306310"/>
            <a:ext cx="8923925" cy="1105556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DA38EA1-BB3D-0835-2F80-0DD39C2B3E9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55134" y="290413"/>
            <a:ext cx="1057670" cy="1107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13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99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750" y="1425970"/>
            <a:ext cx="8769847" cy="2379262"/>
          </a:xfrm>
        </p:spPr>
        <p:txBody>
          <a:bodyPr anchor="b"/>
          <a:lstStyle>
            <a:lvl1pPr>
              <a:defRPr sz="5004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750" y="3827740"/>
            <a:ext cx="8769847" cy="1251198"/>
          </a:xfrm>
        </p:spPr>
        <p:txBody>
          <a:bodyPr/>
          <a:lstStyle>
            <a:lvl1pPr marL="0" indent="0">
              <a:buNone/>
              <a:defRPr sz="2002">
                <a:solidFill>
                  <a:schemeClr val="tx1">
                    <a:tint val="75000"/>
                  </a:schemeClr>
                </a:solidFill>
              </a:defRPr>
            </a:lvl1pPr>
            <a:lvl2pPr marL="381305" indent="0">
              <a:buNone/>
              <a:defRPr sz="1668">
                <a:solidFill>
                  <a:schemeClr val="tx1">
                    <a:tint val="75000"/>
                  </a:schemeClr>
                </a:solidFill>
              </a:defRPr>
            </a:lvl2pPr>
            <a:lvl3pPr marL="762610" indent="0">
              <a:buNone/>
              <a:defRPr sz="1501">
                <a:solidFill>
                  <a:schemeClr val="tx1">
                    <a:tint val="75000"/>
                  </a:schemeClr>
                </a:solidFill>
              </a:defRPr>
            </a:lvl3pPr>
            <a:lvl4pPr marL="1143914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4pPr>
            <a:lvl5pPr marL="1525219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5pPr>
            <a:lvl6pPr marL="1906524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6pPr>
            <a:lvl7pPr marL="2287829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7pPr>
            <a:lvl8pPr marL="2669134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8pPr>
            <a:lvl9pPr marL="3050438" indent="0">
              <a:buNone/>
              <a:defRPr sz="133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1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9046" y="1522622"/>
            <a:ext cx="4321374" cy="36291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18" y="1522622"/>
            <a:ext cx="4321374" cy="36291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0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370" y="304525"/>
            <a:ext cx="8769847" cy="110555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0371" y="1402137"/>
            <a:ext cx="4301514" cy="687166"/>
          </a:xfrm>
        </p:spPr>
        <p:txBody>
          <a:bodyPr anchor="b"/>
          <a:lstStyle>
            <a:lvl1pPr marL="0" indent="0">
              <a:buNone/>
              <a:defRPr sz="2002" b="1"/>
            </a:lvl1pPr>
            <a:lvl2pPr marL="381305" indent="0">
              <a:buNone/>
              <a:defRPr sz="1668" b="1"/>
            </a:lvl2pPr>
            <a:lvl3pPr marL="762610" indent="0">
              <a:buNone/>
              <a:defRPr sz="1501" b="1"/>
            </a:lvl3pPr>
            <a:lvl4pPr marL="1143914" indent="0">
              <a:buNone/>
              <a:defRPr sz="1334" b="1"/>
            </a:lvl4pPr>
            <a:lvl5pPr marL="1525219" indent="0">
              <a:buNone/>
              <a:defRPr sz="1334" b="1"/>
            </a:lvl5pPr>
            <a:lvl6pPr marL="1906524" indent="0">
              <a:buNone/>
              <a:defRPr sz="1334" b="1"/>
            </a:lvl6pPr>
            <a:lvl7pPr marL="2287829" indent="0">
              <a:buNone/>
              <a:defRPr sz="1334" b="1"/>
            </a:lvl7pPr>
            <a:lvl8pPr marL="2669134" indent="0">
              <a:buNone/>
              <a:defRPr sz="1334" b="1"/>
            </a:lvl8pPr>
            <a:lvl9pPr marL="3050438" indent="0">
              <a:buNone/>
              <a:defRPr sz="133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371" y="2089302"/>
            <a:ext cx="4301514" cy="307304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19" y="1402137"/>
            <a:ext cx="4322698" cy="687166"/>
          </a:xfrm>
        </p:spPr>
        <p:txBody>
          <a:bodyPr anchor="b"/>
          <a:lstStyle>
            <a:lvl1pPr marL="0" indent="0">
              <a:buNone/>
              <a:defRPr sz="2002" b="1"/>
            </a:lvl1pPr>
            <a:lvl2pPr marL="381305" indent="0">
              <a:buNone/>
              <a:defRPr sz="1668" b="1"/>
            </a:lvl2pPr>
            <a:lvl3pPr marL="762610" indent="0">
              <a:buNone/>
              <a:defRPr sz="1501" b="1"/>
            </a:lvl3pPr>
            <a:lvl4pPr marL="1143914" indent="0">
              <a:buNone/>
              <a:defRPr sz="1334" b="1"/>
            </a:lvl4pPr>
            <a:lvl5pPr marL="1525219" indent="0">
              <a:buNone/>
              <a:defRPr sz="1334" b="1"/>
            </a:lvl5pPr>
            <a:lvl6pPr marL="1906524" indent="0">
              <a:buNone/>
              <a:defRPr sz="1334" b="1"/>
            </a:lvl6pPr>
            <a:lvl7pPr marL="2287829" indent="0">
              <a:buNone/>
              <a:defRPr sz="1334" b="1"/>
            </a:lvl7pPr>
            <a:lvl8pPr marL="2669134" indent="0">
              <a:buNone/>
              <a:defRPr sz="1334" b="1"/>
            </a:lvl8pPr>
            <a:lvl9pPr marL="3050438" indent="0">
              <a:buNone/>
              <a:defRPr sz="133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19" y="2089302"/>
            <a:ext cx="4322698" cy="307304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10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083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33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371" y="381318"/>
            <a:ext cx="3279424" cy="1334611"/>
          </a:xfrm>
        </p:spPr>
        <p:txBody>
          <a:bodyPr anchor="b"/>
          <a:lstStyle>
            <a:lvl1pPr>
              <a:defRPr sz="2669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2698" y="823540"/>
            <a:ext cx="5147519" cy="4064739"/>
          </a:xfrm>
        </p:spPr>
        <p:txBody>
          <a:bodyPr/>
          <a:lstStyle>
            <a:lvl1pPr>
              <a:defRPr sz="2669"/>
            </a:lvl1pPr>
            <a:lvl2pPr>
              <a:defRPr sz="2335"/>
            </a:lvl2pPr>
            <a:lvl3pPr>
              <a:defRPr sz="2002"/>
            </a:lvl3pPr>
            <a:lvl4pPr>
              <a:defRPr sz="1668"/>
            </a:lvl4pPr>
            <a:lvl5pPr>
              <a:defRPr sz="1668"/>
            </a:lvl5pPr>
            <a:lvl6pPr>
              <a:defRPr sz="1668"/>
            </a:lvl6pPr>
            <a:lvl7pPr>
              <a:defRPr sz="1668"/>
            </a:lvl7pPr>
            <a:lvl8pPr>
              <a:defRPr sz="1668"/>
            </a:lvl8pPr>
            <a:lvl9pPr>
              <a:defRPr sz="1668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0371" y="1715929"/>
            <a:ext cx="3279424" cy="3178971"/>
          </a:xfrm>
        </p:spPr>
        <p:txBody>
          <a:bodyPr/>
          <a:lstStyle>
            <a:lvl1pPr marL="0" indent="0">
              <a:buNone/>
              <a:defRPr sz="1334"/>
            </a:lvl1pPr>
            <a:lvl2pPr marL="381305" indent="0">
              <a:buNone/>
              <a:defRPr sz="1168"/>
            </a:lvl2pPr>
            <a:lvl3pPr marL="762610" indent="0">
              <a:buNone/>
              <a:defRPr sz="1001"/>
            </a:lvl3pPr>
            <a:lvl4pPr marL="1143914" indent="0">
              <a:buNone/>
              <a:defRPr sz="834"/>
            </a:lvl4pPr>
            <a:lvl5pPr marL="1525219" indent="0">
              <a:buNone/>
              <a:defRPr sz="834"/>
            </a:lvl5pPr>
            <a:lvl6pPr marL="1906524" indent="0">
              <a:buNone/>
              <a:defRPr sz="834"/>
            </a:lvl6pPr>
            <a:lvl7pPr marL="2287829" indent="0">
              <a:buNone/>
              <a:defRPr sz="834"/>
            </a:lvl7pPr>
            <a:lvl8pPr marL="2669134" indent="0">
              <a:buNone/>
              <a:defRPr sz="834"/>
            </a:lvl8pPr>
            <a:lvl9pPr marL="3050438" indent="0">
              <a:buNone/>
              <a:defRPr sz="83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94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0371" y="381318"/>
            <a:ext cx="3279424" cy="1334611"/>
          </a:xfrm>
        </p:spPr>
        <p:txBody>
          <a:bodyPr anchor="b"/>
          <a:lstStyle>
            <a:lvl1pPr>
              <a:defRPr sz="2669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22698" y="823540"/>
            <a:ext cx="5147519" cy="4064739"/>
          </a:xfrm>
        </p:spPr>
        <p:txBody>
          <a:bodyPr anchor="t"/>
          <a:lstStyle>
            <a:lvl1pPr marL="0" indent="0">
              <a:buNone/>
              <a:defRPr sz="2669"/>
            </a:lvl1pPr>
            <a:lvl2pPr marL="381305" indent="0">
              <a:buNone/>
              <a:defRPr sz="2335"/>
            </a:lvl2pPr>
            <a:lvl3pPr marL="762610" indent="0">
              <a:buNone/>
              <a:defRPr sz="2002"/>
            </a:lvl3pPr>
            <a:lvl4pPr marL="1143914" indent="0">
              <a:buNone/>
              <a:defRPr sz="1668"/>
            </a:lvl4pPr>
            <a:lvl5pPr marL="1525219" indent="0">
              <a:buNone/>
              <a:defRPr sz="1668"/>
            </a:lvl5pPr>
            <a:lvl6pPr marL="1906524" indent="0">
              <a:buNone/>
              <a:defRPr sz="1668"/>
            </a:lvl6pPr>
            <a:lvl7pPr marL="2287829" indent="0">
              <a:buNone/>
              <a:defRPr sz="1668"/>
            </a:lvl7pPr>
            <a:lvl8pPr marL="2669134" indent="0">
              <a:buNone/>
              <a:defRPr sz="1668"/>
            </a:lvl8pPr>
            <a:lvl9pPr marL="3050438" indent="0">
              <a:buNone/>
              <a:defRPr sz="1668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0371" y="1715929"/>
            <a:ext cx="3279424" cy="3178971"/>
          </a:xfrm>
        </p:spPr>
        <p:txBody>
          <a:bodyPr/>
          <a:lstStyle>
            <a:lvl1pPr marL="0" indent="0">
              <a:buNone/>
              <a:defRPr sz="1334"/>
            </a:lvl1pPr>
            <a:lvl2pPr marL="381305" indent="0">
              <a:buNone/>
              <a:defRPr sz="1168"/>
            </a:lvl2pPr>
            <a:lvl3pPr marL="762610" indent="0">
              <a:buNone/>
              <a:defRPr sz="1001"/>
            </a:lvl3pPr>
            <a:lvl4pPr marL="1143914" indent="0">
              <a:buNone/>
              <a:defRPr sz="834"/>
            </a:lvl4pPr>
            <a:lvl5pPr marL="1525219" indent="0">
              <a:buNone/>
              <a:defRPr sz="834"/>
            </a:lvl5pPr>
            <a:lvl6pPr marL="1906524" indent="0">
              <a:buNone/>
              <a:defRPr sz="834"/>
            </a:lvl6pPr>
            <a:lvl7pPr marL="2287829" indent="0">
              <a:buNone/>
              <a:defRPr sz="834"/>
            </a:lvl7pPr>
            <a:lvl8pPr marL="2669134" indent="0">
              <a:buNone/>
              <a:defRPr sz="834"/>
            </a:lvl8pPr>
            <a:lvl9pPr marL="3050438" indent="0">
              <a:buNone/>
              <a:defRPr sz="83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9046" y="304525"/>
            <a:ext cx="8769847" cy="1105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046" y="1522622"/>
            <a:ext cx="8769847" cy="36291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9046" y="5301374"/>
            <a:ext cx="2287786" cy="304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8130" y="5301374"/>
            <a:ext cx="3431679" cy="304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81106" y="5301374"/>
            <a:ext cx="2287786" cy="3045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12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53" r:id="rId12"/>
    <p:sldLayoutId id="2147483671" r:id="rId13"/>
    <p:sldLayoutId id="2147483672" r:id="rId14"/>
    <p:sldLayoutId id="2147483673" r:id="rId15"/>
    <p:sldLayoutId id="2147483674" r:id="rId16"/>
    <p:sldLayoutId id="2147483658" r:id="rId17"/>
    <p:sldLayoutId id="2147483657" r:id="rId18"/>
  </p:sldLayoutIdLst>
  <p:txStyles>
    <p:titleStyle>
      <a:lvl1pPr algn="l" defTabSz="762610" rtl="0" eaLnBrk="1" latinLnBrk="0" hangingPunct="1">
        <a:lnSpc>
          <a:spcPct val="90000"/>
        </a:lnSpc>
        <a:spcBef>
          <a:spcPct val="0"/>
        </a:spcBef>
        <a:buNone/>
        <a:defRPr sz="3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652" indent="-190652" algn="l" defTabSz="762610" rtl="0" eaLnBrk="1" latinLnBrk="0" hangingPunct="1">
        <a:lnSpc>
          <a:spcPct val="90000"/>
        </a:lnSpc>
        <a:spcBef>
          <a:spcPts val="834"/>
        </a:spcBef>
        <a:buFont typeface="Arial" panose="020B0604020202020204" pitchFamily="34" charset="0"/>
        <a:buChar char="•"/>
        <a:defRPr sz="2335" kern="1200">
          <a:solidFill>
            <a:schemeClr val="tx1"/>
          </a:solidFill>
          <a:latin typeface="+mn-lt"/>
          <a:ea typeface="+mn-ea"/>
          <a:cs typeface="+mn-cs"/>
        </a:defRPr>
      </a:lvl1pPr>
      <a:lvl2pPr marL="571957" indent="-190652" algn="l" defTabSz="7626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2" kern="1200">
          <a:solidFill>
            <a:schemeClr val="tx1"/>
          </a:solidFill>
          <a:latin typeface="+mn-lt"/>
          <a:ea typeface="+mn-ea"/>
          <a:cs typeface="+mn-cs"/>
        </a:defRPr>
      </a:lvl2pPr>
      <a:lvl3pPr marL="953262" indent="-190652" algn="l" defTabSz="7626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8" kern="1200">
          <a:solidFill>
            <a:schemeClr val="tx1"/>
          </a:solidFill>
          <a:latin typeface="+mn-lt"/>
          <a:ea typeface="+mn-ea"/>
          <a:cs typeface="+mn-cs"/>
        </a:defRPr>
      </a:lvl3pPr>
      <a:lvl4pPr marL="1334567" indent="-190652" algn="l" defTabSz="7626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4pPr>
      <a:lvl5pPr marL="1715872" indent="-190652" algn="l" defTabSz="7626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5pPr>
      <a:lvl6pPr marL="2097176" indent="-190652" algn="l" defTabSz="7626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6pPr>
      <a:lvl7pPr marL="2478481" indent="-190652" algn="l" defTabSz="7626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7pPr>
      <a:lvl8pPr marL="2859786" indent="-190652" algn="l" defTabSz="7626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8pPr>
      <a:lvl9pPr marL="3241091" indent="-190652" algn="l" defTabSz="76261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2610" rtl="0" eaLnBrk="1" latinLnBrk="0" hangingPunct="1">
        <a:defRPr sz="1501" kern="1200">
          <a:solidFill>
            <a:schemeClr val="tx1"/>
          </a:solidFill>
          <a:latin typeface="+mn-lt"/>
          <a:ea typeface="+mn-ea"/>
          <a:cs typeface="+mn-cs"/>
        </a:defRPr>
      </a:lvl1pPr>
      <a:lvl2pPr marL="381305" algn="l" defTabSz="762610" rtl="0" eaLnBrk="1" latinLnBrk="0" hangingPunct="1">
        <a:defRPr sz="1501" kern="1200">
          <a:solidFill>
            <a:schemeClr val="tx1"/>
          </a:solidFill>
          <a:latin typeface="+mn-lt"/>
          <a:ea typeface="+mn-ea"/>
          <a:cs typeface="+mn-cs"/>
        </a:defRPr>
      </a:lvl2pPr>
      <a:lvl3pPr marL="762610" algn="l" defTabSz="762610" rtl="0" eaLnBrk="1" latinLnBrk="0" hangingPunct="1">
        <a:defRPr sz="1501" kern="1200">
          <a:solidFill>
            <a:schemeClr val="tx1"/>
          </a:solidFill>
          <a:latin typeface="+mn-lt"/>
          <a:ea typeface="+mn-ea"/>
          <a:cs typeface="+mn-cs"/>
        </a:defRPr>
      </a:lvl3pPr>
      <a:lvl4pPr marL="1143914" algn="l" defTabSz="762610" rtl="0" eaLnBrk="1" latinLnBrk="0" hangingPunct="1">
        <a:defRPr sz="1501" kern="1200">
          <a:solidFill>
            <a:schemeClr val="tx1"/>
          </a:solidFill>
          <a:latin typeface="+mn-lt"/>
          <a:ea typeface="+mn-ea"/>
          <a:cs typeface="+mn-cs"/>
        </a:defRPr>
      </a:lvl4pPr>
      <a:lvl5pPr marL="1525219" algn="l" defTabSz="762610" rtl="0" eaLnBrk="1" latinLnBrk="0" hangingPunct="1">
        <a:defRPr sz="1501" kern="1200">
          <a:solidFill>
            <a:schemeClr val="tx1"/>
          </a:solidFill>
          <a:latin typeface="+mn-lt"/>
          <a:ea typeface="+mn-ea"/>
          <a:cs typeface="+mn-cs"/>
        </a:defRPr>
      </a:lvl5pPr>
      <a:lvl6pPr marL="1906524" algn="l" defTabSz="762610" rtl="0" eaLnBrk="1" latinLnBrk="0" hangingPunct="1">
        <a:defRPr sz="1501" kern="1200">
          <a:solidFill>
            <a:schemeClr val="tx1"/>
          </a:solidFill>
          <a:latin typeface="+mn-lt"/>
          <a:ea typeface="+mn-ea"/>
          <a:cs typeface="+mn-cs"/>
        </a:defRPr>
      </a:lvl6pPr>
      <a:lvl7pPr marL="2287829" algn="l" defTabSz="762610" rtl="0" eaLnBrk="1" latinLnBrk="0" hangingPunct="1">
        <a:defRPr sz="1501" kern="1200">
          <a:solidFill>
            <a:schemeClr val="tx1"/>
          </a:solidFill>
          <a:latin typeface="+mn-lt"/>
          <a:ea typeface="+mn-ea"/>
          <a:cs typeface="+mn-cs"/>
        </a:defRPr>
      </a:lvl7pPr>
      <a:lvl8pPr marL="2669134" algn="l" defTabSz="762610" rtl="0" eaLnBrk="1" latinLnBrk="0" hangingPunct="1">
        <a:defRPr sz="1501" kern="1200">
          <a:solidFill>
            <a:schemeClr val="tx1"/>
          </a:solidFill>
          <a:latin typeface="+mn-lt"/>
          <a:ea typeface="+mn-ea"/>
          <a:cs typeface="+mn-cs"/>
        </a:defRPr>
      </a:lvl8pPr>
      <a:lvl9pPr marL="3050438" algn="l" defTabSz="762610" rtl="0" eaLnBrk="1" latinLnBrk="0" hangingPunct="1">
        <a:defRPr sz="15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01" userDrawn="1">
          <p15:clr>
            <a:srgbClr val="F26B43"/>
          </p15:clr>
        </p15:guide>
        <p15:guide id="2" pos="320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815EF4ED-25CF-D825-57E0-E3FD7CA83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2B509D2C-27ED-37A8-F920-076490426E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Изображение выглядит как текст, Шрифт, Графика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8C84AE76-3946-1416-7687-F5E3FAD6C3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10" y="323022"/>
            <a:ext cx="3289986" cy="97546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C2CB967-E258-D88D-4892-12CE13EF9E6C}"/>
              </a:ext>
            </a:extLst>
          </p:cNvPr>
          <p:cNvSpPr txBox="1"/>
          <p:nvPr/>
        </p:nvSpPr>
        <p:spPr>
          <a:xfrm>
            <a:off x="8085667" y="4898887"/>
            <a:ext cx="1811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/>
              <a:t>САНКТ-ПЕТЕРБУРГ</a:t>
            </a:r>
          </a:p>
          <a:p>
            <a:pPr algn="r"/>
            <a:r>
              <a:rPr lang="ru-RU" sz="1400" dirty="0"/>
              <a:t>31 ЯНВАРЯ 2025</a:t>
            </a:r>
          </a:p>
        </p:txBody>
      </p:sp>
    </p:spTree>
    <p:extLst>
      <p:ext uri="{BB962C8B-B14F-4D97-AF65-F5344CB8AC3E}">
        <p14:creationId xmlns:p14="http://schemas.microsoft.com/office/powerpoint/2010/main" val="1422434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6DC3BD-1501-AF16-E9E1-5DA1D9DF2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5108DFA-E751-4AF2-96BD-6AAF7E1CEA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398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F56751-C722-B459-B051-E205E994B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A288B72-9CB3-7ECD-AC24-AEFC172F909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5853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188899-3873-CCA2-F2DD-00923CC7D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2BF0DDE-C6AF-7DDB-E37A-0DCE61554F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049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759A5BC1-FCD1-46E5-769A-CD2FBAC30F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5C44393-99EC-98FE-17D1-D0B7ED0F1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4687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1DE23F-3BB4-1325-9591-260685BF3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E4D1CB1-232C-843F-76A6-DAAAD55F80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7F3470-5050-2C0D-0C85-93D27668D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pic>
        <p:nvPicPr>
          <p:cNvPr id="3" name="Рисунок 2" descr="Изображение выглядит как текст, Шрифт, Графика, снимок экрана&#10;&#10;Автоматически созданное описание">
            <a:extLst>
              <a:ext uri="{FF2B5EF4-FFF2-40B4-BE49-F238E27FC236}">
                <a16:creationId xmlns:a16="http://schemas.microsoft.com/office/drawing/2014/main" id="{85067109-6BAC-0371-EFF9-1A189BA53C9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710" y="323022"/>
            <a:ext cx="3289986" cy="97546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1BE1F31-E9CE-B57F-B076-A8136CF5BDEF}"/>
              </a:ext>
            </a:extLst>
          </p:cNvPr>
          <p:cNvSpPr txBox="1"/>
          <p:nvPr/>
        </p:nvSpPr>
        <p:spPr>
          <a:xfrm>
            <a:off x="8085667" y="4898887"/>
            <a:ext cx="18113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/>
              <a:t>САНКТ-ПЕТЕРБУРГ</a:t>
            </a:r>
          </a:p>
          <a:p>
            <a:pPr algn="r"/>
            <a:r>
              <a:rPr lang="ru-RU" sz="1400" dirty="0"/>
              <a:t>31 ЯНВАРЯ 2025</a:t>
            </a:r>
          </a:p>
        </p:txBody>
      </p:sp>
    </p:spTree>
    <p:extLst>
      <p:ext uri="{BB962C8B-B14F-4D97-AF65-F5344CB8AC3E}">
        <p14:creationId xmlns:p14="http://schemas.microsoft.com/office/powerpoint/2010/main" val="14061847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 2013–2022">
  <a:themeElements>
    <a:clrScheme name="Тема Office 2013–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РНМОТ">
      <a:majorFont>
        <a:latin typeface="PT Sans"/>
        <a:ea typeface=""/>
        <a:cs typeface=""/>
      </a:majorFont>
      <a:minorFont>
        <a:latin typeface="PT Sans"/>
        <a:ea typeface=""/>
        <a:cs typeface=""/>
      </a:minorFont>
    </a:fontScheme>
    <a:fmtScheme name="Тема Office 2013–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37</TotalTime>
  <Words>12</Words>
  <Application>Microsoft Office PowerPoint</Application>
  <PresentationFormat>Произвольный</PresentationFormat>
  <Paragraphs>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PT Sans</vt:lpstr>
      <vt:lpstr>微软雅黑</vt:lpstr>
      <vt:lpstr>Arial</vt:lpstr>
      <vt:lpstr>Calibri</vt:lpstr>
      <vt:lpstr>Тема Office 2013–2022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Nasgul Kanatova</dc:creator>
  <cp:lastModifiedBy>Nasgul Kanatova</cp:lastModifiedBy>
  <cp:revision>10</cp:revision>
  <dcterms:created xsi:type="dcterms:W3CDTF">2023-10-06T20:04:28Z</dcterms:created>
  <dcterms:modified xsi:type="dcterms:W3CDTF">2025-01-20T11:17:45Z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1049-12.2.0.13215</vt:lpwstr>
  </property>
  <property fmtid="{D5CDD505-2E9C-101B-9397-08002B2CF9AE}" pid="3" name="ICV">
    <vt:lpwstr>F3C28BF7A88B4D9386EDD4A5634660A4_12</vt:lpwstr>
  </property>
</Properties>
</file>