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69" r:id="rId2"/>
    <p:sldId id="260" r:id="rId3"/>
    <p:sldId id="270" r:id="rId4"/>
    <p:sldId id="271" r:id="rId5"/>
    <p:sldId id="272" r:id="rId6"/>
    <p:sldId id="273" r:id="rId7"/>
    <p:sldId id="266" r:id="rId8"/>
  </p:sldIdLst>
  <p:sldSz cx="10167938" cy="5719763"/>
  <p:notesSz cx="7104063" cy="10234613"/>
  <p:embeddedFontLst>
    <p:embeddedFont>
      <p:font typeface="微软雅黑" panose="020B0503020204020204" pitchFamily="34" charset="-122"/>
      <p:regular r:id="rId11"/>
      <p:bold r:id="rId12"/>
    </p:embeddedFont>
    <p:embeddedFont>
      <p:font typeface="PT Sans" panose="020B0503020203020204" pitchFamily="34" charset="-52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 userDrawn="1">
          <p15:clr>
            <a:srgbClr val="A4A3A4"/>
          </p15:clr>
        </p15:guide>
        <p15:guide id="2" pos="3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44B"/>
    <a:srgbClr val="F5F5F5"/>
    <a:srgbClr val="B31D1D"/>
    <a:srgbClr val="B2B2B2"/>
    <a:srgbClr val="202020"/>
    <a:srgbClr val="323232"/>
    <a:srgbClr val="CC3300"/>
    <a:srgbClr val="CC0000"/>
    <a:srgbClr val="FF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86"/>
      </p:cViewPr>
      <p:guideLst>
        <p:guide orient="horz" pos="1779"/>
        <p:guide pos="3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3F4FE-74B6-08A3-03F7-49129C66BED4}"/>
              </a:ext>
            </a:extLst>
          </p:cNvPr>
          <p:cNvSpPr/>
          <p:nvPr userDrawn="1"/>
        </p:nvSpPr>
        <p:spPr>
          <a:xfrm>
            <a:off x="333443" y="189372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364" y="3826041"/>
            <a:ext cx="7030797" cy="820435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381305" indent="0" algn="ctr">
              <a:buNone/>
              <a:defRPr sz="1668"/>
            </a:lvl2pPr>
            <a:lvl3pPr marL="762610" indent="0" algn="ctr">
              <a:buNone/>
              <a:defRPr sz="1501"/>
            </a:lvl3pPr>
            <a:lvl4pPr marL="1143914" indent="0" algn="ctr">
              <a:buNone/>
              <a:defRPr sz="1334"/>
            </a:lvl4pPr>
            <a:lvl5pPr marL="1525219" indent="0" algn="ctr">
              <a:buNone/>
              <a:defRPr sz="1334"/>
            </a:lvl5pPr>
            <a:lvl6pPr marL="1906524" indent="0" algn="ctr">
              <a:buNone/>
              <a:defRPr sz="1334"/>
            </a:lvl6pPr>
            <a:lvl7pPr marL="2287829" indent="0" algn="ctr">
              <a:buNone/>
              <a:defRPr sz="1334"/>
            </a:lvl7pPr>
            <a:lvl8pPr marL="2669134" indent="0" algn="ctr">
              <a:buNone/>
              <a:defRPr sz="1334"/>
            </a:lvl8pPr>
            <a:lvl9pPr marL="3050438" indent="0" algn="ctr">
              <a:buNone/>
              <a:defRPr sz="1334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Рисунок 7" descr="Изображение выглядит как логотип, символ, Графика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6463D932-41A8-86C6-E4E7-B67E487551A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960" y="4551755"/>
            <a:ext cx="684440" cy="705903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2A0C5784-CD16-0D83-11E0-F27D6E9A10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688" y="2195816"/>
            <a:ext cx="8769847" cy="110555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6320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9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6430" y="304524"/>
            <a:ext cx="2192462" cy="48472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9046" y="304524"/>
            <a:ext cx="6450286" cy="48472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65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н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0675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щий фон с названием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ое соединение 3">
            <a:extLst>
              <a:ext uri="{FF2B5EF4-FFF2-40B4-BE49-F238E27FC236}">
                <a16:creationId xmlns:a16="http://schemas.microsoft.com/office/drawing/2014/main" id="{0F4DD167-0FD7-5165-BAB7-C4C9316E69B5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3FC9BD2-9CB5-DEE6-54ED-4E08701E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9225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>
          <p15:clr>
            <a:srgbClr val="FBAE40"/>
          </p15:clr>
        </p15:guide>
        <p15:guide id="2" pos="320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щий фон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7">
            <a:extLst>
              <a:ext uri="{FF2B5EF4-FFF2-40B4-BE49-F238E27FC236}">
                <a16:creationId xmlns:a16="http://schemas.microsoft.com/office/drawing/2014/main" id="{2C7FF096-2102-6877-540C-04C68636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cxnSp>
        <p:nvCxnSpPr>
          <p:cNvPr id="2" name="Прямое соединение 3">
            <a:extLst>
              <a:ext uri="{FF2B5EF4-FFF2-40B4-BE49-F238E27FC236}">
                <a16:creationId xmlns:a16="http://schemas.microsoft.com/office/drawing/2014/main" id="{3E3ED05B-05C8-8A4D-4469-00A0E648F329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40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 userDrawn="1">
          <p15:clr>
            <a:srgbClr val="FBAE40"/>
          </p15:clr>
        </p15:guide>
        <p15:guide id="2" pos="3203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17081CC-C71A-2297-4D31-766A49DEE935}"/>
              </a:ext>
            </a:extLst>
          </p:cNvPr>
          <p:cNvSpPr/>
          <p:nvPr userDrawn="1"/>
        </p:nvSpPr>
        <p:spPr>
          <a:xfrm>
            <a:off x="333444" y="200644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AB209-5CFC-91A5-77E1-8DCB8DB2C4E5}"/>
              </a:ext>
            </a:extLst>
          </p:cNvPr>
          <p:cNvSpPr txBox="1"/>
          <p:nvPr userDrawn="1"/>
        </p:nvSpPr>
        <p:spPr>
          <a:xfrm>
            <a:off x="868363" y="2598271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 dirty="0">
                <a:solidFill>
                  <a:srgbClr val="34444B"/>
                </a:solidFill>
                <a:latin typeface="PT Sans" panose="020B0503020203020204" pitchFamily="34" charset="-52"/>
                <a:ea typeface="PT Sans" panose="020B0503020203020204" pitchFamily="34" charset="-52"/>
                <a:cs typeface="Inter Black" panose="02000A03000000020004" charset="0"/>
              </a:rPr>
              <a:t>СПАСИБО ЗА ВНИМАНИЕ!</a:t>
            </a: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C4D3D4-D98D-E656-BD51-EC5C13914147}"/>
              </a:ext>
            </a:extLst>
          </p:cNvPr>
          <p:cNvSpPr txBox="1"/>
          <p:nvPr userDrawn="1"/>
        </p:nvSpPr>
        <p:spPr>
          <a:xfrm>
            <a:off x="2541429" y="5072992"/>
            <a:ext cx="5085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F5F5F5"/>
                </a:solidFill>
              </a:rPr>
              <a:t>19-21 НОЯБРЯ 2025</a:t>
            </a:r>
          </a:p>
        </p:txBody>
      </p:sp>
    </p:spTree>
    <p:extLst>
      <p:ext uri="{BB962C8B-B14F-4D97-AF65-F5344CB8AC3E}">
        <p14:creationId xmlns:p14="http://schemas.microsoft.com/office/powerpoint/2010/main" val="3814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9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50" y="1425970"/>
            <a:ext cx="8769847" cy="2379262"/>
          </a:xfrm>
        </p:spPr>
        <p:txBody>
          <a:bodyPr anchor="b"/>
          <a:lstStyle>
            <a:lvl1pPr>
              <a:defRPr sz="5004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50" y="3827740"/>
            <a:ext cx="8769847" cy="1251198"/>
          </a:xfrm>
        </p:spPr>
        <p:txBody>
          <a:bodyPr/>
          <a:lstStyle>
            <a:lvl1pPr marL="0" indent="0">
              <a:buNone/>
              <a:defRPr sz="2002">
                <a:solidFill>
                  <a:schemeClr val="tx1">
                    <a:tint val="75000"/>
                  </a:schemeClr>
                </a:solidFill>
              </a:defRPr>
            </a:lvl1pPr>
            <a:lvl2pPr marL="381305" indent="0">
              <a:buNone/>
              <a:defRPr sz="1668">
                <a:solidFill>
                  <a:schemeClr val="tx1">
                    <a:tint val="75000"/>
                  </a:schemeClr>
                </a:solidFill>
              </a:defRPr>
            </a:lvl2pPr>
            <a:lvl3pPr marL="762610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3pPr>
            <a:lvl4pPr marL="1143914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4pPr>
            <a:lvl5pPr marL="1525219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5pPr>
            <a:lvl6pPr marL="1906524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6pPr>
            <a:lvl7pPr marL="2287829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7pPr>
            <a:lvl8pPr marL="2669134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8pPr>
            <a:lvl9pPr marL="3050438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1561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708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046" y="1522622"/>
            <a:ext cx="4321374" cy="36291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18" y="1522622"/>
            <a:ext cx="4321374" cy="36291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Прямое соединение 3">
            <a:extLst>
              <a:ext uri="{FF2B5EF4-FFF2-40B4-BE49-F238E27FC236}">
                <a16:creationId xmlns:a16="http://schemas.microsoft.com/office/drawing/2014/main" id="{703DB4C0-8C60-1F52-F666-1932C5BCDDB6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80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0" y="304525"/>
            <a:ext cx="8769847" cy="95858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0371" y="1402137"/>
            <a:ext cx="4301514" cy="687166"/>
          </a:xfrm>
        </p:spPr>
        <p:txBody>
          <a:bodyPr anchor="b"/>
          <a:lstStyle>
            <a:lvl1pPr marL="0" indent="0">
              <a:buNone/>
              <a:defRPr sz="2002" b="1"/>
            </a:lvl1pPr>
            <a:lvl2pPr marL="381305" indent="0">
              <a:buNone/>
              <a:defRPr sz="1668" b="1"/>
            </a:lvl2pPr>
            <a:lvl3pPr marL="762610" indent="0">
              <a:buNone/>
              <a:defRPr sz="1501" b="1"/>
            </a:lvl3pPr>
            <a:lvl4pPr marL="1143914" indent="0">
              <a:buNone/>
              <a:defRPr sz="1334" b="1"/>
            </a:lvl4pPr>
            <a:lvl5pPr marL="1525219" indent="0">
              <a:buNone/>
              <a:defRPr sz="1334" b="1"/>
            </a:lvl5pPr>
            <a:lvl6pPr marL="1906524" indent="0">
              <a:buNone/>
              <a:defRPr sz="1334" b="1"/>
            </a:lvl6pPr>
            <a:lvl7pPr marL="2287829" indent="0">
              <a:buNone/>
              <a:defRPr sz="1334" b="1"/>
            </a:lvl7pPr>
            <a:lvl8pPr marL="2669134" indent="0">
              <a:buNone/>
              <a:defRPr sz="1334" b="1"/>
            </a:lvl8pPr>
            <a:lvl9pPr marL="3050438" indent="0">
              <a:buNone/>
              <a:defRPr sz="133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371" y="2089302"/>
            <a:ext cx="4301514" cy="30730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19" y="1402137"/>
            <a:ext cx="4322698" cy="687166"/>
          </a:xfrm>
        </p:spPr>
        <p:txBody>
          <a:bodyPr anchor="b"/>
          <a:lstStyle>
            <a:lvl1pPr marL="0" indent="0">
              <a:buNone/>
              <a:defRPr sz="2002" b="1"/>
            </a:lvl1pPr>
            <a:lvl2pPr marL="381305" indent="0">
              <a:buNone/>
              <a:defRPr sz="1668" b="1"/>
            </a:lvl2pPr>
            <a:lvl3pPr marL="762610" indent="0">
              <a:buNone/>
              <a:defRPr sz="1501" b="1"/>
            </a:lvl3pPr>
            <a:lvl4pPr marL="1143914" indent="0">
              <a:buNone/>
              <a:defRPr sz="1334" b="1"/>
            </a:lvl4pPr>
            <a:lvl5pPr marL="1525219" indent="0">
              <a:buNone/>
              <a:defRPr sz="1334" b="1"/>
            </a:lvl5pPr>
            <a:lvl6pPr marL="1906524" indent="0">
              <a:buNone/>
              <a:defRPr sz="1334" b="1"/>
            </a:lvl6pPr>
            <a:lvl7pPr marL="2287829" indent="0">
              <a:buNone/>
              <a:defRPr sz="1334" b="1"/>
            </a:lvl7pPr>
            <a:lvl8pPr marL="2669134" indent="0">
              <a:buNone/>
              <a:defRPr sz="1334" b="1"/>
            </a:lvl8pPr>
            <a:lvl9pPr marL="3050438" indent="0">
              <a:buNone/>
              <a:defRPr sz="133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19" y="2089302"/>
            <a:ext cx="4322698" cy="30730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Прямое соединение 3">
            <a:extLst>
              <a:ext uri="{FF2B5EF4-FFF2-40B4-BE49-F238E27FC236}">
                <a16:creationId xmlns:a16="http://schemas.microsoft.com/office/drawing/2014/main" id="{95CC0857-A7F0-9B0D-AA9F-43C27BFCFA03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01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3071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Прямое соединение 3">
            <a:extLst>
              <a:ext uri="{FF2B5EF4-FFF2-40B4-BE49-F238E27FC236}">
                <a16:creationId xmlns:a16="http://schemas.microsoft.com/office/drawing/2014/main" id="{4F64B26B-9E7F-1527-3A86-D34F84C07A6A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08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43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98" y="823540"/>
            <a:ext cx="5147519" cy="4064739"/>
          </a:xfrm>
        </p:spPr>
        <p:txBody>
          <a:bodyPr/>
          <a:lstStyle>
            <a:lvl1pPr>
              <a:defRPr sz="2669"/>
            </a:lvl1pPr>
            <a:lvl2pPr>
              <a:defRPr sz="2335"/>
            </a:lvl2pPr>
            <a:lvl3pPr>
              <a:defRPr sz="2002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594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2698" y="823540"/>
            <a:ext cx="5147519" cy="4064739"/>
          </a:xfrm>
        </p:spPr>
        <p:txBody>
          <a:bodyPr anchor="t"/>
          <a:lstStyle>
            <a:lvl1pPr marL="0" indent="0">
              <a:buNone/>
              <a:defRPr sz="2669"/>
            </a:lvl1pPr>
            <a:lvl2pPr marL="381305" indent="0">
              <a:buNone/>
              <a:defRPr sz="2335"/>
            </a:lvl2pPr>
            <a:lvl3pPr marL="762610" indent="0">
              <a:buNone/>
              <a:defRPr sz="2002"/>
            </a:lvl3pPr>
            <a:lvl4pPr marL="1143914" indent="0">
              <a:buNone/>
              <a:defRPr sz="1668"/>
            </a:lvl4pPr>
            <a:lvl5pPr marL="1525219" indent="0">
              <a:buNone/>
              <a:defRPr sz="1668"/>
            </a:lvl5pPr>
            <a:lvl6pPr marL="1906524" indent="0">
              <a:buNone/>
              <a:defRPr sz="1668"/>
            </a:lvl6pPr>
            <a:lvl7pPr marL="2287829" indent="0">
              <a:buNone/>
              <a:defRPr sz="1668"/>
            </a:lvl7pPr>
            <a:lvl8pPr marL="2669134" indent="0">
              <a:buNone/>
              <a:defRPr sz="1668"/>
            </a:lvl8pPr>
            <a:lvl9pPr marL="3050438" indent="0">
              <a:buNone/>
              <a:defRPr sz="1668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1105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046" y="1522622"/>
            <a:ext cx="8769847" cy="3629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046" y="5301374"/>
            <a:ext cx="2287786" cy="304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8130" y="5301374"/>
            <a:ext cx="3431679" cy="304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81106" y="5301374"/>
            <a:ext cx="2287786" cy="304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1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3" r:id="rId12"/>
    <p:sldLayoutId id="2147483674" r:id="rId13"/>
    <p:sldLayoutId id="2147483658" r:id="rId14"/>
    <p:sldLayoutId id="2147483657" r:id="rId15"/>
  </p:sldLayoutIdLst>
  <p:txStyles>
    <p:titleStyle>
      <a:lvl1pPr algn="l" defTabSz="762610" rtl="0" eaLnBrk="1" latinLnBrk="0" hangingPunct="1">
        <a:lnSpc>
          <a:spcPct val="90000"/>
        </a:lnSpc>
        <a:spcBef>
          <a:spcPct val="0"/>
        </a:spcBef>
        <a:buNone/>
        <a:defRPr sz="3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652" indent="-190652" algn="l" defTabSz="762610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5" kern="1200">
          <a:solidFill>
            <a:schemeClr val="tx1"/>
          </a:solidFill>
          <a:latin typeface="+mn-lt"/>
          <a:ea typeface="+mn-ea"/>
          <a:cs typeface="+mn-cs"/>
        </a:defRPr>
      </a:lvl1pPr>
      <a:lvl2pPr marL="57195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2pPr>
      <a:lvl3pPr marL="95326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3pPr>
      <a:lvl4pPr marL="133456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71587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209717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47848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85978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24109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2pPr>
      <a:lvl3pPr marL="76261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14391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52521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190652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28782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66913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050438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 userDrawn="1">
          <p15:clr>
            <a:srgbClr val="F26B43"/>
          </p15:clr>
        </p15:guide>
        <p15:guide id="2" pos="32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7E55E43C-4BE9-9EA5-A9C8-EFF4F0D46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E804423-3578-6FE1-6461-C159F639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EA878-5074-3007-A620-EE2BBA34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A9D5D9-EE5B-C67E-BEAB-9E8CEE4E12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826A691-DB92-F77F-D618-0F523423F7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68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4A8AD-5446-D46D-29D4-25E97A068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8139E8-138C-49E9-874F-59BFAEBA53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49CEB39-18BE-B825-C897-32FF0DE729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21BCF46-1A1A-9659-D680-BD12C0C0D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32BEC78-BA95-908B-3D44-747DB9E4D86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261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74EE6-5588-6B13-775C-63BAA8D27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94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AA2CEF-52F7-06DE-C350-36AD5D75C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49EEA9-544E-93A0-3211-27C1D8AA8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BC399C-C22F-EBD8-5E76-61C6A6B14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4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62A68-E400-D383-1883-5ACEC1AC0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5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РНМОТ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913</TotalTime>
  <Words>0</Words>
  <Application>Microsoft Office PowerPoint</Application>
  <PresentationFormat>Произвольный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微软雅黑</vt:lpstr>
      <vt:lpstr>PT Sans</vt:lpstr>
      <vt:lpstr>Arial</vt:lpstr>
      <vt:lpstr>Тема Office 2013–2022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Nasgul Kanatova</dc:creator>
  <cp:lastModifiedBy>Nasgul Kanatova</cp:lastModifiedBy>
  <cp:revision>13</cp:revision>
  <dcterms:created xsi:type="dcterms:W3CDTF">2023-10-06T20:04:28Z</dcterms:created>
  <dcterms:modified xsi:type="dcterms:W3CDTF">2025-11-01T12:47:58Z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1049-12.2.0.13215</vt:lpwstr>
  </property>
  <property fmtid="{D5CDD505-2E9C-101B-9397-08002B2CF9AE}" pid="3" name="ICV">
    <vt:lpwstr>F3C28BF7A88B4D9386EDD4A5634660A4_12</vt:lpwstr>
  </property>
</Properties>
</file>