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9" r:id="rId7"/>
    <p:sldId id="277" r:id="rId8"/>
    <p:sldId id="281" r:id="rId9"/>
    <p:sldId id="279" r:id="rId10"/>
    <p:sldId id="271" r:id="rId11"/>
    <p:sldId id="273" r:id="rId12"/>
    <p:sldId id="274" r:id="rId13"/>
    <p:sldId id="287" r:id="rId14"/>
    <p:sldId id="276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2"/>
    <p:restoredTop sz="94670"/>
  </p:normalViewPr>
  <p:slideViewPr>
    <p:cSldViewPr snapToGrid="0" snapToObjects="1">
      <p:cViewPr varScale="1">
        <p:scale>
          <a:sx n="68" d="100"/>
          <a:sy n="68" d="100"/>
        </p:scale>
        <p:origin x="232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9FE75-2E0B-A940-AA9E-EBC7DAF0B516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340A2B-8A6E-3347-8853-B713D9D29230}">
      <dgm:prSet custT="1"/>
      <dgm:spPr/>
      <dgm:t>
        <a:bodyPr/>
        <a:lstStyle/>
        <a:p>
          <a:pPr rtl="0"/>
          <a:r>
            <a:rPr lang="ru-RU" sz="1800" dirty="0">
              <a:latin typeface="Arial"/>
              <a:cs typeface="Arial"/>
            </a:rPr>
            <a:t>Подано заявок в оргкомитет </a:t>
          </a:r>
        </a:p>
      </dgm:t>
    </dgm:pt>
    <dgm:pt modelId="{995BA3D7-BB62-F242-BD98-098071C324D3}" type="parTrans" cxnId="{867371C8-5409-C44D-BCAD-CCE25A0B20D5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D2E37548-0B30-9248-995D-AA926CAA6F19}" type="sibTrans" cxnId="{867371C8-5409-C44D-BCAD-CCE25A0B20D5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D5FAAD57-111B-3341-BA3A-78B5EEB06835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52 работы</a:t>
          </a:r>
        </a:p>
      </dgm:t>
    </dgm:pt>
    <dgm:pt modelId="{B3F40AB0-C808-194A-AEDC-36502616CA70}" type="parTrans" cxnId="{68E95FE1-0950-2C41-A961-03B9EC152B99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624154C7-1126-9844-B1D7-E39080BDB5CA}" type="sibTrans" cxnId="{68E95FE1-0950-2C41-A961-03B9EC152B99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A3DD455D-58CE-224B-A91D-F16E2F1A62B0}">
      <dgm:prSet custT="1"/>
      <dgm:spPr/>
      <dgm:t>
        <a:bodyPr/>
        <a:lstStyle/>
        <a:p>
          <a:pPr rtl="0"/>
          <a:r>
            <a:rPr lang="ru-RU" sz="1800" dirty="0">
              <a:latin typeface="Arial"/>
              <a:cs typeface="Arial"/>
            </a:rPr>
            <a:t>Участники из </a:t>
          </a:r>
        </a:p>
      </dgm:t>
    </dgm:pt>
    <dgm:pt modelId="{1179C933-A199-9F49-B7F8-D3B1E1D72051}" type="parTrans" cxnId="{54BC774C-CF2F-4A43-AEB5-7F1D9EFC5B08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B446524D-9B50-2C43-AC8D-74925529D05B}" type="sibTrans" cxnId="{54BC774C-CF2F-4A43-AEB5-7F1D9EFC5B08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995828B9-BC6B-4340-B21D-1F8E7AF57DF4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27 городов России</a:t>
          </a:r>
          <a:endParaRPr lang="ru-RU" sz="1800" dirty="0">
            <a:latin typeface="Arial"/>
            <a:cs typeface="Arial"/>
          </a:endParaRPr>
        </a:p>
      </dgm:t>
    </dgm:pt>
    <dgm:pt modelId="{FA31230B-DC8E-C64F-AC3A-DC0B3B8AC3D9}" type="parTrans" cxnId="{41A96DE2-00A5-FF4F-9452-DB58868CB8B3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3B49640B-DAFF-964D-AA91-71E046A8C7E5}" type="sibTrans" cxnId="{41A96DE2-00A5-FF4F-9452-DB58868CB8B3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CF733A10-AB29-334B-8E88-9CD9E4E7A545}">
      <dgm:prSet custT="1"/>
      <dgm:spPr/>
      <dgm:t>
        <a:bodyPr/>
        <a:lstStyle/>
        <a:p>
          <a:pPr rtl="0"/>
          <a:r>
            <a:rPr lang="ru-RU" sz="1800" dirty="0">
              <a:latin typeface="Arial"/>
              <a:cs typeface="Arial"/>
            </a:rPr>
            <a:t>Отобрано в финальный этап</a:t>
          </a:r>
        </a:p>
      </dgm:t>
    </dgm:pt>
    <dgm:pt modelId="{DCEEE6E4-21F0-5C42-A2A9-C72BF14FC27C}" type="parTrans" cxnId="{094EE1B5-0776-C24B-A63F-4E0EACCEB705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05C7075A-3464-6149-9BBF-605F10CD2460}" type="sibTrans" cxnId="{094EE1B5-0776-C24B-A63F-4E0EACCEB705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3A8101A7-DE5E-D64D-82C9-0C38AE861B7F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9 работ </a:t>
          </a:r>
          <a:endParaRPr lang="ru-RU" sz="1800" dirty="0">
            <a:latin typeface="Arial"/>
            <a:cs typeface="Arial"/>
          </a:endParaRPr>
        </a:p>
      </dgm:t>
    </dgm:pt>
    <dgm:pt modelId="{696DF842-4680-CA4E-915D-A13AF043B171}" type="parTrans" cxnId="{2A798320-4680-674D-924B-3583F562718D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79EACFCA-1FA8-EC42-BF69-AB998169F318}" type="sibTrans" cxnId="{2A798320-4680-674D-924B-3583F562718D}">
      <dgm:prSet/>
      <dgm:spPr/>
      <dgm:t>
        <a:bodyPr/>
        <a:lstStyle/>
        <a:p>
          <a:endParaRPr lang="en-US" sz="1800">
            <a:latin typeface="Arial"/>
            <a:cs typeface="Arial"/>
          </a:endParaRPr>
        </a:p>
      </dgm:t>
    </dgm:pt>
    <dgm:pt modelId="{C5544735-0CF1-7648-957E-96F0ED80D4CB}" type="pres">
      <dgm:prSet presAssocID="{4239FE75-2E0B-A940-AA9E-EBC7DAF0B5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DD5382-1658-7A4B-887D-73A55C41BE6E}" type="pres">
      <dgm:prSet presAssocID="{FD340A2B-8A6E-3347-8853-B713D9D29230}" presName="root" presStyleCnt="0"/>
      <dgm:spPr/>
    </dgm:pt>
    <dgm:pt modelId="{D3939FED-C592-A640-A8E7-A9C36F9F2B29}" type="pres">
      <dgm:prSet presAssocID="{FD340A2B-8A6E-3347-8853-B713D9D29230}" presName="rootComposite" presStyleCnt="0"/>
      <dgm:spPr/>
    </dgm:pt>
    <dgm:pt modelId="{F4B5DFDE-3943-9340-BD13-A0D5E72E38D4}" type="pres">
      <dgm:prSet presAssocID="{FD340A2B-8A6E-3347-8853-B713D9D29230}" presName="rootText" presStyleLbl="node1" presStyleIdx="0" presStyleCnt="3" custScaleX="164208"/>
      <dgm:spPr/>
    </dgm:pt>
    <dgm:pt modelId="{E666703B-B74C-BB4C-AA11-D8A7782117E9}" type="pres">
      <dgm:prSet presAssocID="{FD340A2B-8A6E-3347-8853-B713D9D29230}" presName="rootConnector" presStyleLbl="node1" presStyleIdx="0" presStyleCnt="3"/>
      <dgm:spPr/>
    </dgm:pt>
    <dgm:pt modelId="{00BFE226-DDB1-9347-8A37-6556C996BD84}" type="pres">
      <dgm:prSet presAssocID="{FD340A2B-8A6E-3347-8853-B713D9D29230}" presName="childShape" presStyleCnt="0"/>
      <dgm:spPr/>
    </dgm:pt>
    <dgm:pt modelId="{B65F6FC7-8ADB-D646-987C-2BA9C5D513DE}" type="pres">
      <dgm:prSet presAssocID="{B3F40AB0-C808-194A-AEDC-36502616CA70}" presName="Name13" presStyleLbl="parChTrans1D2" presStyleIdx="0" presStyleCnt="3"/>
      <dgm:spPr/>
    </dgm:pt>
    <dgm:pt modelId="{D686E3EC-A46E-AF44-8AC9-E7C549015C06}" type="pres">
      <dgm:prSet presAssocID="{D5FAAD57-111B-3341-BA3A-78B5EEB06835}" presName="childText" presStyleLbl="bgAcc1" presStyleIdx="0" presStyleCnt="3" custScaleX="164208">
        <dgm:presLayoutVars>
          <dgm:bulletEnabled val="1"/>
        </dgm:presLayoutVars>
      </dgm:prSet>
      <dgm:spPr/>
    </dgm:pt>
    <dgm:pt modelId="{A3038772-D92C-1242-9AD3-32C2358F25A4}" type="pres">
      <dgm:prSet presAssocID="{A3DD455D-58CE-224B-A91D-F16E2F1A62B0}" presName="root" presStyleCnt="0"/>
      <dgm:spPr/>
    </dgm:pt>
    <dgm:pt modelId="{D1FCF44C-6088-7545-85FD-4D074C08CE5B}" type="pres">
      <dgm:prSet presAssocID="{A3DD455D-58CE-224B-A91D-F16E2F1A62B0}" presName="rootComposite" presStyleCnt="0"/>
      <dgm:spPr/>
    </dgm:pt>
    <dgm:pt modelId="{EF3175C8-B3BD-2148-BF71-656608C41569}" type="pres">
      <dgm:prSet presAssocID="{A3DD455D-58CE-224B-A91D-F16E2F1A62B0}" presName="rootText" presStyleLbl="node1" presStyleIdx="1" presStyleCnt="3" custScaleX="164208"/>
      <dgm:spPr/>
    </dgm:pt>
    <dgm:pt modelId="{5CB9FACD-2FD0-3744-AFA6-552446B650D5}" type="pres">
      <dgm:prSet presAssocID="{A3DD455D-58CE-224B-A91D-F16E2F1A62B0}" presName="rootConnector" presStyleLbl="node1" presStyleIdx="1" presStyleCnt="3"/>
      <dgm:spPr/>
    </dgm:pt>
    <dgm:pt modelId="{F0D9170E-3A7F-3948-8717-E0750C9D1533}" type="pres">
      <dgm:prSet presAssocID="{A3DD455D-58CE-224B-A91D-F16E2F1A62B0}" presName="childShape" presStyleCnt="0"/>
      <dgm:spPr/>
    </dgm:pt>
    <dgm:pt modelId="{C288062B-0DC1-1544-853A-83CBE10D34A5}" type="pres">
      <dgm:prSet presAssocID="{FA31230B-DC8E-C64F-AC3A-DC0B3B8AC3D9}" presName="Name13" presStyleLbl="parChTrans1D2" presStyleIdx="1" presStyleCnt="3"/>
      <dgm:spPr/>
    </dgm:pt>
    <dgm:pt modelId="{6040DA36-8BB5-BD45-BF2B-26D6E67691AD}" type="pres">
      <dgm:prSet presAssocID="{995828B9-BC6B-4340-B21D-1F8E7AF57DF4}" presName="childText" presStyleLbl="bgAcc1" presStyleIdx="1" presStyleCnt="3" custScaleX="164208">
        <dgm:presLayoutVars>
          <dgm:bulletEnabled val="1"/>
        </dgm:presLayoutVars>
      </dgm:prSet>
      <dgm:spPr/>
    </dgm:pt>
    <dgm:pt modelId="{9F032F0D-7BEB-8F4D-818A-0F80A89F9279}" type="pres">
      <dgm:prSet presAssocID="{CF733A10-AB29-334B-8E88-9CD9E4E7A545}" presName="root" presStyleCnt="0"/>
      <dgm:spPr/>
    </dgm:pt>
    <dgm:pt modelId="{81834DB6-0D71-144B-8C70-64DF4C86D29A}" type="pres">
      <dgm:prSet presAssocID="{CF733A10-AB29-334B-8E88-9CD9E4E7A545}" presName="rootComposite" presStyleCnt="0"/>
      <dgm:spPr/>
    </dgm:pt>
    <dgm:pt modelId="{B4909BE0-EAA4-DD40-9E64-5EE399F5034A}" type="pres">
      <dgm:prSet presAssocID="{CF733A10-AB29-334B-8E88-9CD9E4E7A545}" presName="rootText" presStyleLbl="node1" presStyleIdx="2" presStyleCnt="3" custScaleX="164208"/>
      <dgm:spPr/>
    </dgm:pt>
    <dgm:pt modelId="{0F448021-8B1F-FA49-BF3B-AB1958E8BBA5}" type="pres">
      <dgm:prSet presAssocID="{CF733A10-AB29-334B-8E88-9CD9E4E7A545}" presName="rootConnector" presStyleLbl="node1" presStyleIdx="2" presStyleCnt="3"/>
      <dgm:spPr/>
    </dgm:pt>
    <dgm:pt modelId="{D765208D-6A73-7043-9C44-F17FBCB16061}" type="pres">
      <dgm:prSet presAssocID="{CF733A10-AB29-334B-8E88-9CD9E4E7A545}" presName="childShape" presStyleCnt="0"/>
      <dgm:spPr/>
    </dgm:pt>
    <dgm:pt modelId="{E509F1D8-6DA7-D74B-8AD8-2DA6F66102AC}" type="pres">
      <dgm:prSet presAssocID="{696DF842-4680-CA4E-915D-A13AF043B171}" presName="Name13" presStyleLbl="parChTrans1D2" presStyleIdx="2" presStyleCnt="3"/>
      <dgm:spPr/>
    </dgm:pt>
    <dgm:pt modelId="{38E9D4EA-251E-9746-BF3A-D21EC5688097}" type="pres">
      <dgm:prSet presAssocID="{3A8101A7-DE5E-D64D-82C9-0C38AE861B7F}" presName="childText" presStyleLbl="bgAcc1" presStyleIdx="2" presStyleCnt="3" custScaleX="164208">
        <dgm:presLayoutVars>
          <dgm:bulletEnabled val="1"/>
        </dgm:presLayoutVars>
      </dgm:prSet>
      <dgm:spPr/>
    </dgm:pt>
  </dgm:ptLst>
  <dgm:cxnLst>
    <dgm:cxn modelId="{D9B5590D-BE8A-2E45-947E-CBB53AF14EDC}" type="presOf" srcId="{995828B9-BC6B-4340-B21D-1F8E7AF57DF4}" destId="{6040DA36-8BB5-BD45-BF2B-26D6E67691AD}" srcOrd="0" destOrd="0" presId="urn:microsoft.com/office/officeart/2005/8/layout/hierarchy3"/>
    <dgm:cxn modelId="{2A798320-4680-674D-924B-3583F562718D}" srcId="{CF733A10-AB29-334B-8E88-9CD9E4E7A545}" destId="{3A8101A7-DE5E-D64D-82C9-0C38AE861B7F}" srcOrd="0" destOrd="0" parTransId="{696DF842-4680-CA4E-915D-A13AF043B171}" sibTransId="{79EACFCA-1FA8-EC42-BF69-AB998169F318}"/>
    <dgm:cxn modelId="{54BC774C-CF2F-4A43-AEB5-7F1D9EFC5B08}" srcId="{4239FE75-2E0B-A940-AA9E-EBC7DAF0B516}" destId="{A3DD455D-58CE-224B-A91D-F16E2F1A62B0}" srcOrd="1" destOrd="0" parTransId="{1179C933-A199-9F49-B7F8-D3B1E1D72051}" sibTransId="{B446524D-9B50-2C43-AC8D-74925529D05B}"/>
    <dgm:cxn modelId="{38DA2A5B-7596-FD43-BF98-4F9E22D7468A}" type="presOf" srcId="{696DF842-4680-CA4E-915D-A13AF043B171}" destId="{E509F1D8-6DA7-D74B-8AD8-2DA6F66102AC}" srcOrd="0" destOrd="0" presId="urn:microsoft.com/office/officeart/2005/8/layout/hierarchy3"/>
    <dgm:cxn modelId="{A0BC5472-9CE7-C048-9184-51B0FF31474F}" type="presOf" srcId="{FD340A2B-8A6E-3347-8853-B713D9D29230}" destId="{F4B5DFDE-3943-9340-BD13-A0D5E72E38D4}" srcOrd="0" destOrd="0" presId="urn:microsoft.com/office/officeart/2005/8/layout/hierarchy3"/>
    <dgm:cxn modelId="{F549A387-95EA-C54F-9963-EED4543B8016}" type="presOf" srcId="{CF733A10-AB29-334B-8E88-9CD9E4E7A545}" destId="{0F448021-8B1F-FA49-BF3B-AB1958E8BBA5}" srcOrd="1" destOrd="0" presId="urn:microsoft.com/office/officeart/2005/8/layout/hierarchy3"/>
    <dgm:cxn modelId="{ABE295B0-1C02-984B-934C-B91AA80EE07B}" type="presOf" srcId="{D5FAAD57-111B-3341-BA3A-78B5EEB06835}" destId="{D686E3EC-A46E-AF44-8AC9-E7C549015C06}" srcOrd="0" destOrd="0" presId="urn:microsoft.com/office/officeart/2005/8/layout/hierarchy3"/>
    <dgm:cxn modelId="{47E125B4-B7CD-8E41-AA63-05C1037F3A15}" type="presOf" srcId="{B3F40AB0-C808-194A-AEDC-36502616CA70}" destId="{B65F6FC7-8ADB-D646-987C-2BA9C5D513DE}" srcOrd="0" destOrd="0" presId="urn:microsoft.com/office/officeart/2005/8/layout/hierarchy3"/>
    <dgm:cxn modelId="{094EE1B5-0776-C24B-A63F-4E0EACCEB705}" srcId="{4239FE75-2E0B-A940-AA9E-EBC7DAF0B516}" destId="{CF733A10-AB29-334B-8E88-9CD9E4E7A545}" srcOrd="2" destOrd="0" parTransId="{DCEEE6E4-21F0-5C42-A2A9-C72BF14FC27C}" sibTransId="{05C7075A-3464-6149-9BBF-605F10CD2460}"/>
    <dgm:cxn modelId="{A1C305BF-76D2-6F4F-99C5-80018C1E2000}" type="presOf" srcId="{CF733A10-AB29-334B-8E88-9CD9E4E7A545}" destId="{B4909BE0-EAA4-DD40-9E64-5EE399F5034A}" srcOrd="0" destOrd="0" presId="urn:microsoft.com/office/officeart/2005/8/layout/hierarchy3"/>
    <dgm:cxn modelId="{FA8391C3-5228-724B-9F6D-F87384C74AC8}" type="presOf" srcId="{A3DD455D-58CE-224B-A91D-F16E2F1A62B0}" destId="{5CB9FACD-2FD0-3744-AFA6-552446B650D5}" srcOrd="1" destOrd="0" presId="urn:microsoft.com/office/officeart/2005/8/layout/hierarchy3"/>
    <dgm:cxn modelId="{867371C8-5409-C44D-BCAD-CCE25A0B20D5}" srcId="{4239FE75-2E0B-A940-AA9E-EBC7DAF0B516}" destId="{FD340A2B-8A6E-3347-8853-B713D9D29230}" srcOrd="0" destOrd="0" parTransId="{995BA3D7-BB62-F242-BD98-098071C324D3}" sibTransId="{D2E37548-0B30-9248-995D-AA926CAA6F19}"/>
    <dgm:cxn modelId="{C2D80DC9-B8C4-8D4F-8C2C-C7D0C1231141}" type="presOf" srcId="{3A8101A7-DE5E-D64D-82C9-0C38AE861B7F}" destId="{38E9D4EA-251E-9746-BF3A-D21EC5688097}" srcOrd="0" destOrd="0" presId="urn:microsoft.com/office/officeart/2005/8/layout/hierarchy3"/>
    <dgm:cxn modelId="{FFD028CB-1789-8A4F-BD2E-50E6257261EB}" type="presOf" srcId="{4239FE75-2E0B-A940-AA9E-EBC7DAF0B516}" destId="{C5544735-0CF1-7648-957E-96F0ED80D4CB}" srcOrd="0" destOrd="0" presId="urn:microsoft.com/office/officeart/2005/8/layout/hierarchy3"/>
    <dgm:cxn modelId="{C3758ADA-4AA8-5548-82D4-A7C1B78E1682}" type="presOf" srcId="{A3DD455D-58CE-224B-A91D-F16E2F1A62B0}" destId="{EF3175C8-B3BD-2148-BF71-656608C41569}" srcOrd="0" destOrd="0" presId="urn:microsoft.com/office/officeart/2005/8/layout/hierarchy3"/>
    <dgm:cxn modelId="{68E95FE1-0950-2C41-A961-03B9EC152B99}" srcId="{FD340A2B-8A6E-3347-8853-B713D9D29230}" destId="{D5FAAD57-111B-3341-BA3A-78B5EEB06835}" srcOrd="0" destOrd="0" parTransId="{B3F40AB0-C808-194A-AEDC-36502616CA70}" sibTransId="{624154C7-1126-9844-B1D7-E39080BDB5CA}"/>
    <dgm:cxn modelId="{41A96DE2-00A5-FF4F-9452-DB58868CB8B3}" srcId="{A3DD455D-58CE-224B-A91D-F16E2F1A62B0}" destId="{995828B9-BC6B-4340-B21D-1F8E7AF57DF4}" srcOrd="0" destOrd="0" parTransId="{FA31230B-DC8E-C64F-AC3A-DC0B3B8AC3D9}" sibTransId="{3B49640B-DAFF-964D-AA91-71E046A8C7E5}"/>
    <dgm:cxn modelId="{DA14AAE9-1B60-7942-8438-EB4315903656}" type="presOf" srcId="{FD340A2B-8A6E-3347-8853-B713D9D29230}" destId="{E666703B-B74C-BB4C-AA11-D8A7782117E9}" srcOrd="1" destOrd="0" presId="urn:microsoft.com/office/officeart/2005/8/layout/hierarchy3"/>
    <dgm:cxn modelId="{60910DF2-E7E0-0648-86C0-BB41EF09006C}" type="presOf" srcId="{FA31230B-DC8E-C64F-AC3A-DC0B3B8AC3D9}" destId="{C288062B-0DC1-1544-853A-83CBE10D34A5}" srcOrd="0" destOrd="0" presId="urn:microsoft.com/office/officeart/2005/8/layout/hierarchy3"/>
    <dgm:cxn modelId="{7C2B710E-9D4C-2246-A0E1-29D381A0836C}" type="presParOf" srcId="{C5544735-0CF1-7648-957E-96F0ED80D4CB}" destId="{AEDD5382-1658-7A4B-887D-73A55C41BE6E}" srcOrd="0" destOrd="0" presId="urn:microsoft.com/office/officeart/2005/8/layout/hierarchy3"/>
    <dgm:cxn modelId="{6E341C00-180D-8241-92B9-94CB538CC81A}" type="presParOf" srcId="{AEDD5382-1658-7A4B-887D-73A55C41BE6E}" destId="{D3939FED-C592-A640-A8E7-A9C36F9F2B29}" srcOrd="0" destOrd="0" presId="urn:microsoft.com/office/officeart/2005/8/layout/hierarchy3"/>
    <dgm:cxn modelId="{A673E417-4C20-D749-A2AA-DCD183438C23}" type="presParOf" srcId="{D3939FED-C592-A640-A8E7-A9C36F9F2B29}" destId="{F4B5DFDE-3943-9340-BD13-A0D5E72E38D4}" srcOrd="0" destOrd="0" presId="urn:microsoft.com/office/officeart/2005/8/layout/hierarchy3"/>
    <dgm:cxn modelId="{C59AAC29-3CA6-3D4B-8028-6574D3227F54}" type="presParOf" srcId="{D3939FED-C592-A640-A8E7-A9C36F9F2B29}" destId="{E666703B-B74C-BB4C-AA11-D8A7782117E9}" srcOrd="1" destOrd="0" presId="urn:microsoft.com/office/officeart/2005/8/layout/hierarchy3"/>
    <dgm:cxn modelId="{4BCA4394-2591-B34A-B9B6-AF74E0216F06}" type="presParOf" srcId="{AEDD5382-1658-7A4B-887D-73A55C41BE6E}" destId="{00BFE226-DDB1-9347-8A37-6556C996BD84}" srcOrd="1" destOrd="0" presId="urn:microsoft.com/office/officeart/2005/8/layout/hierarchy3"/>
    <dgm:cxn modelId="{33436FB2-9CF3-8E42-8548-E7AE97C43768}" type="presParOf" srcId="{00BFE226-DDB1-9347-8A37-6556C996BD84}" destId="{B65F6FC7-8ADB-D646-987C-2BA9C5D513DE}" srcOrd="0" destOrd="0" presId="urn:microsoft.com/office/officeart/2005/8/layout/hierarchy3"/>
    <dgm:cxn modelId="{170842DE-9F63-7D42-AEF4-A5DD443E462F}" type="presParOf" srcId="{00BFE226-DDB1-9347-8A37-6556C996BD84}" destId="{D686E3EC-A46E-AF44-8AC9-E7C549015C06}" srcOrd="1" destOrd="0" presId="urn:microsoft.com/office/officeart/2005/8/layout/hierarchy3"/>
    <dgm:cxn modelId="{3A6DDC5C-EB26-734A-833B-9BED0543493D}" type="presParOf" srcId="{C5544735-0CF1-7648-957E-96F0ED80D4CB}" destId="{A3038772-D92C-1242-9AD3-32C2358F25A4}" srcOrd="1" destOrd="0" presId="urn:microsoft.com/office/officeart/2005/8/layout/hierarchy3"/>
    <dgm:cxn modelId="{981A232C-3953-A64C-B8A3-62D3AE794D71}" type="presParOf" srcId="{A3038772-D92C-1242-9AD3-32C2358F25A4}" destId="{D1FCF44C-6088-7545-85FD-4D074C08CE5B}" srcOrd="0" destOrd="0" presId="urn:microsoft.com/office/officeart/2005/8/layout/hierarchy3"/>
    <dgm:cxn modelId="{CE9BCD2E-4C8C-5D46-81D9-A0DF58E00815}" type="presParOf" srcId="{D1FCF44C-6088-7545-85FD-4D074C08CE5B}" destId="{EF3175C8-B3BD-2148-BF71-656608C41569}" srcOrd="0" destOrd="0" presId="urn:microsoft.com/office/officeart/2005/8/layout/hierarchy3"/>
    <dgm:cxn modelId="{E6C00D2C-4D9C-CA4A-8354-78AD744722C9}" type="presParOf" srcId="{D1FCF44C-6088-7545-85FD-4D074C08CE5B}" destId="{5CB9FACD-2FD0-3744-AFA6-552446B650D5}" srcOrd="1" destOrd="0" presId="urn:microsoft.com/office/officeart/2005/8/layout/hierarchy3"/>
    <dgm:cxn modelId="{9CC210F2-73EC-5F42-B426-072890356B2D}" type="presParOf" srcId="{A3038772-D92C-1242-9AD3-32C2358F25A4}" destId="{F0D9170E-3A7F-3948-8717-E0750C9D1533}" srcOrd="1" destOrd="0" presId="urn:microsoft.com/office/officeart/2005/8/layout/hierarchy3"/>
    <dgm:cxn modelId="{435DCACA-E088-5642-9E2A-E3D9E654ED18}" type="presParOf" srcId="{F0D9170E-3A7F-3948-8717-E0750C9D1533}" destId="{C288062B-0DC1-1544-853A-83CBE10D34A5}" srcOrd="0" destOrd="0" presId="urn:microsoft.com/office/officeart/2005/8/layout/hierarchy3"/>
    <dgm:cxn modelId="{74FEC621-9BF1-CF40-880F-0D992F45E707}" type="presParOf" srcId="{F0D9170E-3A7F-3948-8717-E0750C9D1533}" destId="{6040DA36-8BB5-BD45-BF2B-26D6E67691AD}" srcOrd="1" destOrd="0" presId="urn:microsoft.com/office/officeart/2005/8/layout/hierarchy3"/>
    <dgm:cxn modelId="{629B3892-8508-1D4A-B7BE-B2EBC1AC8FAA}" type="presParOf" srcId="{C5544735-0CF1-7648-957E-96F0ED80D4CB}" destId="{9F032F0D-7BEB-8F4D-818A-0F80A89F9279}" srcOrd="2" destOrd="0" presId="urn:microsoft.com/office/officeart/2005/8/layout/hierarchy3"/>
    <dgm:cxn modelId="{3EBDA14B-ADA6-A248-BAED-D06781A8115E}" type="presParOf" srcId="{9F032F0D-7BEB-8F4D-818A-0F80A89F9279}" destId="{81834DB6-0D71-144B-8C70-64DF4C86D29A}" srcOrd="0" destOrd="0" presId="urn:microsoft.com/office/officeart/2005/8/layout/hierarchy3"/>
    <dgm:cxn modelId="{33D5D03A-D004-A14E-B877-BD130D20A751}" type="presParOf" srcId="{81834DB6-0D71-144B-8C70-64DF4C86D29A}" destId="{B4909BE0-EAA4-DD40-9E64-5EE399F5034A}" srcOrd="0" destOrd="0" presId="urn:microsoft.com/office/officeart/2005/8/layout/hierarchy3"/>
    <dgm:cxn modelId="{9BA74E41-23D8-134C-B782-F68A08C2545E}" type="presParOf" srcId="{81834DB6-0D71-144B-8C70-64DF4C86D29A}" destId="{0F448021-8B1F-FA49-BF3B-AB1958E8BBA5}" srcOrd="1" destOrd="0" presId="urn:microsoft.com/office/officeart/2005/8/layout/hierarchy3"/>
    <dgm:cxn modelId="{0EAA5E8C-9A71-F74C-BD41-8111356E7A87}" type="presParOf" srcId="{9F032F0D-7BEB-8F4D-818A-0F80A89F9279}" destId="{D765208D-6A73-7043-9C44-F17FBCB16061}" srcOrd="1" destOrd="0" presId="urn:microsoft.com/office/officeart/2005/8/layout/hierarchy3"/>
    <dgm:cxn modelId="{F2B6963C-8F29-2844-87FF-75D39709D02D}" type="presParOf" srcId="{D765208D-6A73-7043-9C44-F17FBCB16061}" destId="{E509F1D8-6DA7-D74B-8AD8-2DA6F66102AC}" srcOrd="0" destOrd="0" presId="urn:microsoft.com/office/officeart/2005/8/layout/hierarchy3"/>
    <dgm:cxn modelId="{1DB1C5BA-F3E1-7546-B653-6174FEB10B01}" type="presParOf" srcId="{D765208D-6A73-7043-9C44-F17FBCB16061}" destId="{38E9D4EA-251E-9746-BF3A-D21EC568809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85BDC-1A9B-7946-964F-9143D421E1E1}" type="doc">
      <dgm:prSet loTypeId="urn:microsoft.com/office/officeart/2005/8/layout/vList5" loCatId="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7670026-A9BE-9041-9C9E-4A0312C61DB7}">
      <dgm:prSet custT="1"/>
      <dgm:spPr/>
      <dgm:t>
        <a:bodyPr/>
        <a:lstStyle/>
        <a:p>
          <a:pPr rtl="0"/>
          <a:r>
            <a:rPr lang="ru-RU" sz="2400" b="1">
              <a:latin typeface="Arial"/>
              <a:cs typeface="Arial"/>
            </a:rPr>
            <a:t>4 </a:t>
          </a:r>
        </a:p>
      </dgm:t>
    </dgm:pt>
    <dgm:pt modelId="{D01C9AEF-C9E5-C54F-AEF2-E035C4B6C1C0}" type="parTrans" cxnId="{2E9ACC4D-AFF1-1041-B566-38BEE7D0587B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F7A0AF17-6204-4D4F-96A0-C56A1905EB97}" type="sibTrans" cxnId="{2E9ACC4D-AFF1-1041-B566-38BEE7D0587B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947D8BD9-2CED-A344-B392-D5616CBD30C2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симпозиумы </a:t>
          </a:r>
        </a:p>
      </dgm:t>
    </dgm:pt>
    <dgm:pt modelId="{7ECEFF9A-4E6F-FC4E-A474-0A59E8138BE6}" type="parTrans" cxnId="{8622CE5D-B215-4E4B-8B00-8E34E25CEB1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24E5222-9D9D-B84E-B8FD-82D9E816322D}" type="sibTrans" cxnId="{8622CE5D-B215-4E4B-8B00-8E34E25CEB1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7A4E6634-96C9-BE43-AF34-D29AD294B273}">
      <dgm:prSet custT="1"/>
      <dgm:spPr/>
      <dgm:t>
        <a:bodyPr/>
        <a:lstStyle/>
        <a:p>
          <a:pPr rtl="0"/>
          <a:r>
            <a:rPr lang="ru-RU" sz="2400" b="1">
              <a:latin typeface="Arial"/>
              <a:cs typeface="Arial"/>
            </a:rPr>
            <a:t>5 </a:t>
          </a:r>
        </a:p>
      </dgm:t>
    </dgm:pt>
    <dgm:pt modelId="{DE5466F3-DC22-6643-879D-0DB783129452}" type="parTrans" cxnId="{18DCD82F-1AD6-574F-A4BF-8C3F4AC860B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859EFF9-4B22-DA4F-ABB2-FA3599C7D451}" type="sibTrans" cxnId="{18DCD82F-1AD6-574F-A4BF-8C3F4AC860B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320B5CBF-8ECE-2B4D-AE73-9328B02C2628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мастер-классы </a:t>
          </a:r>
        </a:p>
      </dgm:t>
    </dgm:pt>
    <dgm:pt modelId="{B091A2A8-4DB9-A843-B38B-80B350561A14}" type="parTrans" cxnId="{A419619C-8F50-AA42-977A-6153213F4F9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DE9F9B03-23E7-B146-8155-FE37C986E9A1}" type="sibTrans" cxnId="{A419619C-8F50-AA42-977A-6153213F4F9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A63CE225-8B3C-FE4C-8CCF-F179D6D58F83}">
      <dgm:prSet custT="1"/>
      <dgm:spPr/>
      <dgm:t>
        <a:bodyPr/>
        <a:lstStyle/>
        <a:p>
          <a:pPr rtl="0"/>
          <a:r>
            <a:rPr lang="ru-RU" sz="2400" b="1">
              <a:latin typeface="Arial"/>
              <a:cs typeface="Arial"/>
            </a:rPr>
            <a:t>3 </a:t>
          </a:r>
        </a:p>
      </dgm:t>
    </dgm:pt>
    <dgm:pt modelId="{4A54616B-3249-B24A-AAC0-BC83E904F90F}" type="parTrans" cxnId="{C847FB0D-7284-DC48-9C59-868889A8B644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07782EE0-13E8-0F48-A576-D89C37B1BB1E}" type="sibTrans" cxnId="{C847FB0D-7284-DC48-9C59-868889A8B644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CC027CB0-102B-7947-BC09-341414CB7B9C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секции кратких сообщений </a:t>
          </a:r>
        </a:p>
      </dgm:t>
    </dgm:pt>
    <dgm:pt modelId="{99C81F9E-6464-9D4A-8570-87DFDE89DB32}" type="parTrans" cxnId="{C5C8BC51-5235-624E-A80D-31D0481DCA3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1C7F2B2A-D1F1-2A44-A3CD-F3691C7843F5}" type="sibTrans" cxnId="{C5C8BC51-5235-624E-A80D-31D0481DCA33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76A4F39E-8E22-B14D-833B-4F33E550F84C}">
      <dgm:prSet custT="1"/>
      <dgm:spPr/>
      <dgm:t>
        <a:bodyPr/>
        <a:lstStyle/>
        <a:p>
          <a:pPr rtl="0"/>
          <a:r>
            <a:rPr lang="ru-RU" sz="2400" b="1">
              <a:latin typeface="Arial"/>
              <a:cs typeface="Arial"/>
            </a:rPr>
            <a:t>1 </a:t>
          </a:r>
        </a:p>
      </dgm:t>
    </dgm:pt>
    <dgm:pt modelId="{C1955227-E825-1C4D-9A38-231AD5EA9151}" type="parTrans" cxnId="{A27CB7F9-53FB-3942-8B13-9A4DC1257829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93562751-C1DF-4747-A21C-F66DF40DEC06}" type="sibTrans" cxnId="{A27CB7F9-53FB-3942-8B13-9A4DC1257829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4C6BBA0D-5EE0-AD44-A57F-44D5C67B3C71}">
      <dgm:prSet custT="1"/>
      <dgm:spPr/>
      <dgm:t>
        <a:bodyPr/>
        <a:lstStyle/>
        <a:p>
          <a:pPr rtl="0"/>
          <a:r>
            <a:rPr lang="ru-RU" sz="1800" b="1" dirty="0">
              <a:latin typeface="Arial"/>
              <a:cs typeface="Arial"/>
            </a:rPr>
            <a:t>конкурс «Молодых терапевтов</a:t>
          </a:r>
        </a:p>
      </dgm:t>
    </dgm:pt>
    <dgm:pt modelId="{45D5AE18-1F7B-7648-9298-AF4C94674C1E}" type="parTrans" cxnId="{36468B9E-DB48-0C48-A4DE-BD7D2AE1B85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6BB5B195-B7E5-C04F-B6F7-EADC5190DCB9}" type="sibTrans" cxnId="{36468B9E-DB48-0C48-A4DE-BD7D2AE1B852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6816A499-CCA6-E449-89BD-34759747146C}">
      <dgm:prSet custT="1"/>
      <dgm:spPr/>
      <dgm:t>
        <a:bodyPr/>
        <a:lstStyle/>
        <a:p>
          <a:pPr rtl="0"/>
          <a:r>
            <a:rPr lang="ru-RU" sz="2400" b="1">
              <a:latin typeface="Arial"/>
              <a:cs typeface="Arial"/>
            </a:rPr>
            <a:t>7 </a:t>
          </a:r>
        </a:p>
      </dgm:t>
    </dgm:pt>
    <dgm:pt modelId="{5BC738BE-477B-A542-8D89-731EEF3B297B}" type="parTrans" cxnId="{973433D7-63DF-C041-884B-1D54017FEF86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500D6208-C1D2-444B-9BE7-7FB5E074DF7A}" type="sibTrans" cxnId="{973433D7-63DF-C041-884B-1D54017FEF86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6C6D8B5E-51D4-8C41-B85F-FFB9DF856BC9}">
      <dgm:prSet custT="1"/>
      <dgm:spPr/>
      <dgm:t>
        <a:bodyPr/>
        <a:lstStyle/>
        <a:p>
          <a:pPr rtl="0"/>
          <a:r>
            <a:rPr lang="ru-RU" sz="1800" b="1">
              <a:latin typeface="Arial"/>
              <a:cs typeface="Arial"/>
            </a:rPr>
            <a:t>интервью «Тай-брейк с Академиком»</a:t>
          </a:r>
        </a:p>
      </dgm:t>
    </dgm:pt>
    <dgm:pt modelId="{DC0937A9-B8C7-5745-BC1B-91CC1478DB69}" type="parTrans" cxnId="{E44AFABA-5AE3-974B-B527-A331A9E6F63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C34B0E4E-A540-0840-8113-351ECAED8738}" type="sibTrans" cxnId="{E44AFABA-5AE3-974B-B527-A331A9E6F63A}">
      <dgm:prSet/>
      <dgm:spPr/>
      <dgm:t>
        <a:bodyPr/>
        <a:lstStyle/>
        <a:p>
          <a:endParaRPr lang="en-US" sz="1800" b="1">
            <a:latin typeface="Arial"/>
            <a:cs typeface="Arial"/>
          </a:endParaRPr>
        </a:p>
      </dgm:t>
    </dgm:pt>
    <dgm:pt modelId="{9CE8F991-1BFE-B245-B365-06D432471CBA}" type="pres">
      <dgm:prSet presAssocID="{74985BDC-1A9B-7946-964F-9143D421E1E1}" presName="Name0" presStyleCnt="0">
        <dgm:presLayoutVars>
          <dgm:dir/>
          <dgm:animLvl val="lvl"/>
          <dgm:resizeHandles val="exact"/>
        </dgm:presLayoutVars>
      </dgm:prSet>
      <dgm:spPr/>
    </dgm:pt>
    <dgm:pt modelId="{F319A015-1199-7E4D-BF17-FE312BCC597A}" type="pres">
      <dgm:prSet presAssocID="{77670026-A9BE-9041-9C9E-4A0312C61DB7}" presName="linNode" presStyleCnt="0"/>
      <dgm:spPr/>
    </dgm:pt>
    <dgm:pt modelId="{FCF83537-5A4C-C64E-9B97-80FD0468B24B}" type="pres">
      <dgm:prSet presAssocID="{77670026-A9BE-9041-9C9E-4A0312C61DB7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BC75671-4251-944F-9775-F38C634522C5}" type="pres">
      <dgm:prSet presAssocID="{77670026-A9BE-9041-9C9E-4A0312C61DB7}" presName="descendantText" presStyleLbl="alignAccFollowNode1" presStyleIdx="0" presStyleCnt="5">
        <dgm:presLayoutVars>
          <dgm:bulletEnabled val="1"/>
        </dgm:presLayoutVars>
      </dgm:prSet>
      <dgm:spPr/>
    </dgm:pt>
    <dgm:pt modelId="{4352E00F-B533-494E-BE16-BAD3A310BAA0}" type="pres">
      <dgm:prSet presAssocID="{F7A0AF17-6204-4D4F-96A0-C56A1905EB97}" presName="sp" presStyleCnt="0"/>
      <dgm:spPr/>
    </dgm:pt>
    <dgm:pt modelId="{287FE6B2-30B1-AA41-A4A0-EA6537835BB3}" type="pres">
      <dgm:prSet presAssocID="{7A4E6634-96C9-BE43-AF34-D29AD294B273}" presName="linNode" presStyleCnt="0"/>
      <dgm:spPr/>
    </dgm:pt>
    <dgm:pt modelId="{8BBEC564-CED5-6D4E-B8F1-82613A454656}" type="pres">
      <dgm:prSet presAssocID="{7A4E6634-96C9-BE43-AF34-D29AD294B27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6FB44F32-7C96-054F-8EC5-211CD9F76C16}" type="pres">
      <dgm:prSet presAssocID="{7A4E6634-96C9-BE43-AF34-D29AD294B273}" presName="descendantText" presStyleLbl="alignAccFollowNode1" presStyleIdx="1" presStyleCnt="5">
        <dgm:presLayoutVars>
          <dgm:bulletEnabled val="1"/>
        </dgm:presLayoutVars>
      </dgm:prSet>
      <dgm:spPr/>
    </dgm:pt>
    <dgm:pt modelId="{F40D7344-E4F3-2A41-BB2F-D16DDE643D53}" type="pres">
      <dgm:prSet presAssocID="{4859EFF9-4B22-DA4F-ABB2-FA3599C7D451}" presName="sp" presStyleCnt="0"/>
      <dgm:spPr/>
    </dgm:pt>
    <dgm:pt modelId="{E87824C2-2A1E-954C-A0E0-10EE830EF689}" type="pres">
      <dgm:prSet presAssocID="{A63CE225-8B3C-FE4C-8CCF-F179D6D58F83}" presName="linNode" presStyleCnt="0"/>
      <dgm:spPr/>
    </dgm:pt>
    <dgm:pt modelId="{7F04E812-8366-FF48-9732-90603A78A956}" type="pres">
      <dgm:prSet presAssocID="{A63CE225-8B3C-FE4C-8CCF-F179D6D58F8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B13C4ED-D7BF-224C-99E3-333B08EDC27E}" type="pres">
      <dgm:prSet presAssocID="{A63CE225-8B3C-FE4C-8CCF-F179D6D58F83}" presName="descendantText" presStyleLbl="alignAccFollowNode1" presStyleIdx="2" presStyleCnt="5">
        <dgm:presLayoutVars>
          <dgm:bulletEnabled val="1"/>
        </dgm:presLayoutVars>
      </dgm:prSet>
      <dgm:spPr/>
    </dgm:pt>
    <dgm:pt modelId="{A04741F8-9AE0-C040-8895-12D64A6A3AEE}" type="pres">
      <dgm:prSet presAssocID="{07782EE0-13E8-0F48-A576-D89C37B1BB1E}" presName="sp" presStyleCnt="0"/>
      <dgm:spPr/>
    </dgm:pt>
    <dgm:pt modelId="{DDFB769E-98AA-F04B-B12C-1334634612AD}" type="pres">
      <dgm:prSet presAssocID="{76A4F39E-8E22-B14D-833B-4F33E550F84C}" presName="linNode" presStyleCnt="0"/>
      <dgm:spPr/>
    </dgm:pt>
    <dgm:pt modelId="{96D531CA-B607-944E-A3D1-8EF0E92CD6BF}" type="pres">
      <dgm:prSet presAssocID="{76A4F39E-8E22-B14D-833B-4F33E550F84C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6F3C500-846F-0746-A9AC-DEF5AA65182D}" type="pres">
      <dgm:prSet presAssocID="{76A4F39E-8E22-B14D-833B-4F33E550F84C}" presName="descendantText" presStyleLbl="alignAccFollowNode1" presStyleIdx="3" presStyleCnt="5">
        <dgm:presLayoutVars>
          <dgm:bulletEnabled val="1"/>
        </dgm:presLayoutVars>
      </dgm:prSet>
      <dgm:spPr/>
    </dgm:pt>
    <dgm:pt modelId="{4534C02C-D4F3-814B-8E57-04EE989F24EF}" type="pres">
      <dgm:prSet presAssocID="{93562751-C1DF-4747-A21C-F66DF40DEC06}" presName="sp" presStyleCnt="0"/>
      <dgm:spPr/>
    </dgm:pt>
    <dgm:pt modelId="{D236E720-CDAD-3940-83DC-F0BAE4D6186F}" type="pres">
      <dgm:prSet presAssocID="{6816A499-CCA6-E449-89BD-34759747146C}" presName="linNode" presStyleCnt="0"/>
      <dgm:spPr/>
    </dgm:pt>
    <dgm:pt modelId="{FC88D657-C099-BD45-85F2-6926E604D1C9}" type="pres">
      <dgm:prSet presAssocID="{6816A499-CCA6-E449-89BD-34759747146C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367F50C-C3D5-FA43-AB42-C73F2B54FF76}" type="pres">
      <dgm:prSet presAssocID="{6816A499-CCA6-E449-89BD-34759747146C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C847FB0D-7284-DC48-9C59-868889A8B644}" srcId="{74985BDC-1A9B-7946-964F-9143D421E1E1}" destId="{A63CE225-8B3C-FE4C-8CCF-F179D6D58F83}" srcOrd="2" destOrd="0" parTransId="{4A54616B-3249-B24A-AAC0-BC83E904F90F}" sibTransId="{07782EE0-13E8-0F48-A576-D89C37B1BB1E}"/>
    <dgm:cxn modelId="{AC053D18-C2C5-8544-BA58-9F77FA3562A2}" type="presOf" srcId="{7A4E6634-96C9-BE43-AF34-D29AD294B273}" destId="{8BBEC564-CED5-6D4E-B8F1-82613A454656}" srcOrd="0" destOrd="0" presId="urn:microsoft.com/office/officeart/2005/8/layout/vList5"/>
    <dgm:cxn modelId="{6FEBCE19-934D-E34D-A81C-E7975F58852A}" type="presOf" srcId="{6816A499-CCA6-E449-89BD-34759747146C}" destId="{FC88D657-C099-BD45-85F2-6926E604D1C9}" srcOrd="0" destOrd="0" presId="urn:microsoft.com/office/officeart/2005/8/layout/vList5"/>
    <dgm:cxn modelId="{18DCD82F-1AD6-574F-A4BF-8C3F4AC860B3}" srcId="{74985BDC-1A9B-7946-964F-9143D421E1E1}" destId="{7A4E6634-96C9-BE43-AF34-D29AD294B273}" srcOrd="1" destOrd="0" parTransId="{DE5466F3-DC22-6643-879D-0DB783129452}" sibTransId="{4859EFF9-4B22-DA4F-ABB2-FA3599C7D451}"/>
    <dgm:cxn modelId="{D03FC138-53CE-494B-ADF7-8BECD0005219}" type="presOf" srcId="{74985BDC-1A9B-7946-964F-9143D421E1E1}" destId="{9CE8F991-1BFE-B245-B365-06D432471CBA}" srcOrd="0" destOrd="0" presId="urn:microsoft.com/office/officeart/2005/8/layout/vList5"/>
    <dgm:cxn modelId="{2E9ACC4D-AFF1-1041-B566-38BEE7D0587B}" srcId="{74985BDC-1A9B-7946-964F-9143D421E1E1}" destId="{77670026-A9BE-9041-9C9E-4A0312C61DB7}" srcOrd="0" destOrd="0" parTransId="{D01C9AEF-C9E5-C54F-AEF2-E035C4B6C1C0}" sibTransId="{F7A0AF17-6204-4D4F-96A0-C56A1905EB97}"/>
    <dgm:cxn modelId="{C5C8BC51-5235-624E-A80D-31D0481DCA33}" srcId="{A63CE225-8B3C-FE4C-8CCF-F179D6D58F83}" destId="{CC027CB0-102B-7947-BC09-341414CB7B9C}" srcOrd="0" destOrd="0" parTransId="{99C81F9E-6464-9D4A-8570-87DFDE89DB32}" sibTransId="{1C7F2B2A-D1F1-2A44-A3CD-F3691C7843F5}"/>
    <dgm:cxn modelId="{6873575D-E68C-054A-BAD4-3127F2C8E9D0}" type="presOf" srcId="{4C6BBA0D-5EE0-AD44-A57F-44D5C67B3C71}" destId="{56F3C500-846F-0746-A9AC-DEF5AA65182D}" srcOrd="0" destOrd="0" presId="urn:microsoft.com/office/officeart/2005/8/layout/vList5"/>
    <dgm:cxn modelId="{8622CE5D-B215-4E4B-8B00-8E34E25CEB12}" srcId="{77670026-A9BE-9041-9C9E-4A0312C61DB7}" destId="{947D8BD9-2CED-A344-B392-D5616CBD30C2}" srcOrd="0" destOrd="0" parTransId="{7ECEFF9A-4E6F-FC4E-A474-0A59E8138BE6}" sibTransId="{424E5222-9D9D-B84E-B8FD-82D9E816322D}"/>
    <dgm:cxn modelId="{7359C763-D98B-094D-9AEF-B289615084EC}" type="presOf" srcId="{A63CE225-8B3C-FE4C-8CCF-F179D6D58F83}" destId="{7F04E812-8366-FF48-9732-90603A78A956}" srcOrd="0" destOrd="0" presId="urn:microsoft.com/office/officeart/2005/8/layout/vList5"/>
    <dgm:cxn modelId="{A419619C-8F50-AA42-977A-6153213F4F9A}" srcId="{7A4E6634-96C9-BE43-AF34-D29AD294B273}" destId="{320B5CBF-8ECE-2B4D-AE73-9328B02C2628}" srcOrd="0" destOrd="0" parTransId="{B091A2A8-4DB9-A843-B38B-80B350561A14}" sibTransId="{DE9F9B03-23E7-B146-8155-FE37C986E9A1}"/>
    <dgm:cxn modelId="{36468B9E-DB48-0C48-A4DE-BD7D2AE1B852}" srcId="{76A4F39E-8E22-B14D-833B-4F33E550F84C}" destId="{4C6BBA0D-5EE0-AD44-A57F-44D5C67B3C71}" srcOrd="0" destOrd="0" parTransId="{45D5AE18-1F7B-7648-9298-AF4C94674C1E}" sibTransId="{6BB5B195-B7E5-C04F-B6F7-EADC5190DCB9}"/>
    <dgm:cxn modelId="{BC3238A8-D3C4-FA4C-A262-547B588290C1}" type="presOf" srcId="{6C6D8B5E-51D4-8C41-B85F-FFB9DF856BC9}" destId="{9367F50C-C3D5-FA43-AB42-C73F2B54FF76}" srcOrd="0" destOrd="0" presId="urn:microsoft.com/office/officeart/2005/8/layout/vList5"/>
    <dgm:cxn modelId="{C08C67B4-E56C-3B4D-AC90-320EBCE298E7}" type="presOf" srcId="{320B5CBF-8ECE-2B4D-AE73-9328B02C2628}" destId="{6FB44F32-7C96-054F-8EC5-211CD9F76C16}" srcOrd="0" destOrd="0" presId="urn:microsoft.com/office/officeart/2005/8/layout/vList5"/>
    <dgm:cxn modelId="{E44AFABA-5AE3-974B-B527-A331A9E6F63A}" srcId="{6816A499-CCA6-E449-89BD-34759747146C}" destId="{6C6D8B5E-51D4-8C41-B85F-FFB9DF856BC9}" srcOrd="0" destOrd="0" parTransId="{DC0937A9-B8C7-5745-BC1B-91CC1478DB69}" sibTransId="{C34B0E4E-A540-0840-8113-351ECAED8738}"/>
    <dgm:cxn modelId="{A41748CE-F32E-8E4D-9B57-FC212423DE8C}" type="presOf" srcId="{76A4F39E-8E22-B14D-833B-4F33E550F84C}" destId="{96D531CA-B607-944E-A3D1-8EF0E92CD6BF}" srcOrd="0" destOrd="0" presId="urn:microsoft.com/office/officeart/2005/8/layout/vList5"/>
    <dgm:cxn modelId="{E7DA09D2-F1A6-4843-A534-CA9692C6BAC4}" type="presOf" srcId="{947D8BD9-2CED-A344-B392-D5616CBD30C2}" destId="{ABC75671-4251-944F-9775-F38C634522C5}" srcOrd="0" destOrd="0" presId="urn:microsoft.com/office/officeart/2005/8/layout/vList5"/>
    <dgm:cxn modelId="{973433D7-63DF-C041-884B-1D54017FEF86}" srcId="{74985BDC-1A9B-7946-964F-9143D421E1E1}" destId="{6816A499-CCA6-E449-89BD-34759747146C}" srcOrd="4" destOrd="0" parTransId="{5BC738BE-477B-A542-8D89-731EEF3B297B}" sibTransId="{500D6208-C1D2-444B-9BE7-7FB5E074DF7A}"/>
    <dgm:cxn modelId="{C81CB6E5-8226-D244-A8B0-8AF7B4194D59}" type="presOf" srcId="{77670026-A9BE-9041-9C9E-4A0312C61DB7}" destId="{FCF83537-5A4C-C64E-9B97-80FD0468B24B}" srcOrd="0" destOrd="0" presId="urn:microsoft.com/office/officeart/2005/8/layout/vList5"/>
    <dgm:cxn modelId="{658FDAF8-D76C-8A43-A9CD-4322FF1C8CC0}" type="presOf" srcId="{CC027CB0-102B-7947-BC09-341414CB7B9C}" destId="{CB13C4ED-D7BF-224C-99E3-333B08EDC27E}" srcOrd="0" destOrd="0" presId="urn:microsoft.com/office/officeart/2005/8/layout/vList5"/>
    <dgm:cxn modelId="{A27CB7F9-53FB-3942-8B13-9A4DC1257829}" srcId="{74985BDC-1A9B-7946-964F-9143D421E1E1}" destId="{76A4F39E-8E22-B14D-833B-4F33E550F84C}" srcOrd="3" destOrd="0" parTransId="{C1955227-E825-1C4D-9A38-231AD5EA9151}" sibTransId="{93562751-C1DF-4747-A21C-F66DF40DEC06}"/>
    <dgm:cxn modelId="{DF0ADD18-F9D9-B045-A692-7309033A1696}" type="presParOf" srcId="{9CE8F991-1BFE-B245-B365-06D432471CBA}" destId="{F319A015-1199-7E4D-BF17-FE312BCC597A}" srcOrd="0" destOrd="0" presId="urn:microsoft.com/office/officeart/2005/8/layout/vList5"/>
    <dgm:cxn modelId="{31519E6C-3542-C743-B947-E5C197A7A2ED}" type="presParOf" srcId="{F319A015-1199-7E4D-BF17-FE312BCC597A}" destId="{FCF83537-5A4C-C64E-9B97-80FD0468B24B}" srcOrd="0" destOrd="0" presId="urn:microsoft.com/office/officeart/2005/8/layout/vList5"/>
    <dgm:cxn modelId="{061609E4-D1B5-3042-A779-C07D7409AE90}" type="presParOf" srcId="{F319A015-1199-7E4D-BF17-FE312BCC597A}" destId="{ABC75671-4251-944F-9775-F38C634522C5}" srcOrd="1" destOrd="0" presId="urn:microsoft.com/office/officeart/2005/8/layout/vList5"/>
    <dgm:cxn modelId="{D038D738-3266-1A40-A366-DD8443E4DCD8}" type="presParOf" srcId="{9CE8F991-1BFE-B245-B365-06D432471CBA}" destId="{4352E00F-B533-494E-BE16-BAD3A310BAA0}" srcOrd="1" destOrd="0" presId="urn:microsoft.com/office/officeart/2005/8/layout/vList5"/>
    <dgm:cxn modelId="{BC326731-CDF2-D142-9BA5-B52F02E5CF8D}" type="presParOf" srcId="{9CE8F991-1BFE-B245-B365-06D432471CBA}" destId="{287FE6B2-30B1-AA41-A4A0-EA6537835BB3}" srcOrd="2" destOrd="0" presId="urn:microsoft.com/office/officeart/2005/8/layout/vList5"/>
    <dgm:cxn modelId="{675BD38B-E9C3-7E4F-8F42-FF1818021E09}" type="presParOf" srcId="{287FE6B2-30B1-AA41-A4A0-EA6537835BB3}" destId="{8BBEC564-CED5-6D4E-B8F1-82613A454656}" srcOrd="0" destOrd="0" presId="urn:microsoft.com/office/officeart/2005/8/layout/vList5"/>
    <dgm:cxn modelId="{EBE99E39-CD3B-6B41-BBE8-C3F94A0D08A6}" type="presParOf" srcId="{287FE6B2-30B1-AA41-A4A0-EA6537835BB3}" destId="{6FB44F32-7C96-054F-8EC5-211CD9F76C16}" srcOrd="1" destOrd="0" presId="urn:microsoft.com/office/officeart/2005/8/layout/vList5"/>
    <dgm:cxn modelId="{AAE5A95E-790A-DB48-A76F-7B994A776AD1}" type="presParOf" srcId="{9CE8F991-1BFE-B245-B365-06D432471CBA}" destId="{F40D7344-E4F3-2A41-BB2F-D16DDE643D53}" srcOrd="3" destOrd="0" presId="urn:microsoft.com/office/officeart/2005/8/layout/vList5"/>
    <dgm:cxn modelId="{E142767E-3675-6144-9381-12206E255FCC}" type="presParOf" srcId="{9CE8F991-1BFE-B245-B365-06D432471CBA}" destId="{E87824C2-2A1E-954C-A0E0-10EE830EF689}" srcOrd="4" destOrd="0" presId="urn:microsoft.com/office/officeart/2005/8/layout/vList5"/>
    <dgm:cxn modelId="{F3C9F5BA-F5C4-6C45-84D1-5FD1A7D97258}" type="presParOf" srcId="{E87824C2-2A1E-954C-A0E0-10EE830EF689}" destId="{7F04E812-8366-FF48-9732-90603A78A956}" srcOrd="0" destOrd="0" presId="urn:microsoft.com/office/officeart/2005/8/layout/vList5"/>
    <dgm:cxn modelId="{9845DE6C-B3C9-3748-87C8-735C1D8A7B58}" type="presParOf" srcId="{E87824C2-2A1E-954C-A0E0-10EE830EF689}" destId="{CB13C4ED-D7BF-224C-99E3-333B08EDC27E}" srcOrd="1" destOrd="0" presId="urn:microsoft.com/office/officeart/2005/8/layout/vList5"/>
    <dgm:cxn modelId="{4FAB669C-1792-1849-A15F-25258A6C20E4}" type="presParOf" srcId="{9CE8F991-1BFE-B245-B365-06D432471CBA}" destId="{A04741F8-9AE0-C040-8895-12D64A6A3AEE}" srcOrd="5" destOrd="0" presId="urn:microsoft.com/office/officeart/2005/8/layout/vList5"/>
    <dgm:cxn modelId="{4F8DD53A-7204-8D4E-8F1C-3FA4CB3738AA}" type="presParOf" srcId="{9CE8F991-1BFE-B245-B365-06D432471CBA}" destId="{DDFB769E-98AA-F04B-B12C-1334634612AD}" srcOrd="6" destOrd="0" presId="urn:microsoft.com/office/officeart/2005/8/layout/vList5"/>
    <dgm:cxn modelId="{EC8E6501-1964-9649-8271-765BE09DFF44}" type="presParOf" srcId="{DDFB769E-98AA-F04B-B12C-1334634612AD}" destId="{96D531CA-B607-944E-A3D1-8EF0E92CD6BF}" srcOrd="0" destOrd="0" presId="urn:microsoft.com/office/officeart/2005/8/layout/vList5"/>
    <dgm:cxn modelId="{DA7BA11E-E724-D341-B7FB-BB0841D1E9F2}" type="presParOf" srcId="{DDFB769E-98AA-F04B-B12C-1334634612AD}" destId="{56F3C500-846F-0746-A9AC-DEF5AA65182D}" srcOrd="1" destOrd="0" presId="urn:microsoft.com/office/officeart/2005/8/layout/vList5"/>
    <dgm:cxn modelId="{807DED2D-5D9A-2A41-8782-E8A943EE3B36}" type="presParOf" srcId="{9CE8F991-1BFE-B245-B365-06D432471CBA}" destId="{4534C02C-D4F3-814B-8E57-04EE989F24EF}" srcOrd="7" destOrd="0" presId="urn:microsoft.com/office/officeart/2005/8/layout/vList5"/>
    <dgm:cxn modelId="{D6759B3F-94A3-7A45-ACEA-984D87F891C4}" type="presParOf" srcId="{9CE8F991-1BFE-B245-B365-06D432471CBA}" destId="{D236E720-CDAD-3940-83DC-F0BAE4D6186F}" srcOrd="8" destOrd="0" presId="urn:microsoft.com/office/officeart/2005/8/layout/vList5"/>
    <dgm:cxn modelId="{9C573544-2DBC-804A-A169-92F0B489436F}" type="presParOf" srcId="{D236E720-CDAD-3940-83DC-F0BAE4D6186F}" destId="{FC88D657-C099-BD45-85F2-6926E604D1C9}" srcOrd="0" destOrd="0" presId="urn:microsoft.com/office/officeart/2005/8/layout/vList5"/>
    <dgm:cxn modelId="{F8E8863D-C351-8746-B521-BC0D88EE9C84}" type="presParOf" srcId="{D236E720-CDAD-3940-83DC-F0BAE4D6186F}" destId="{9367F50C-C3D5-FA43-AB42-C73F2B54FF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5DFDE-3943-9340-BD13-A0D5E72E38D4}">
      <dsp:nvSpPr>
        <dsp:cNvPr id="0" name=""/>
        <dsp:cNvSpPr/>
      </dsp:nvSpPr>
      <dsp:spPr>
        <a:xfrm>
          <a:off x="6351" y="32925"/>
          <a:ext cx="3407944" cy="1037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/>
              <a:cs typeface="Arial"/>
            </a:rPr>
            <a:t>Подано заявок в оргкомитет </a:t>
          </a:r>
        </a:p>
      </dsp:txBody>
      <dsp:txXfrm>
        <a:off x="36744" y="63318"/>
        <a:ext cx="3347158" cy="976905"/>
      </dsp:txXfrm>
    </dsp:sp>
    <dsp:sp modelId="{B65F6FC7-8ADB-D646-987C-2BA9C5D513DE}">
      <dsp:nvSpPr>
        <dsp:cNvPr id="0" name=""/>
        <dsp:cNvSpPr/>
      </dsp:nvSpPr>
      <dsp:spPr>
        <a:xfrm>
          <a:off x="347145" y="1070617"/>
          <a:ext cx="340794" cy="778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268"/>
              </a:lnTo>
              <a:lnTo>
                <a:pt x="340794" y="77826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6E3EC-A46E-AF44-8AC9-E7C549015C06}">
      <dsp:nvSpPr>
        <dsp:cNvPr id="0" name=""/>
        <dsp:cNvSpPr/>
      </dsp:nvSpPr>
      <dsp:spPr>
        <a:xfrm>
          <a:off x="687940" y="1330039"/>
          <a:ext cx="2726355" cy="1037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/>
              <a:cs typeface="Arial"/>
            </a:rPr>
            <a:t>52 работы</a:t>
          </a:r>
        </a:p>
      </dsp:txBody>
      <dsp:txXfrm>
        <a:off x="718333" y="1360432"/>
        <a:ext cx="2665569" cy="976905"/>
      </dsp:txXfrm>
    </dsp:sp>
    <dsp:sp modelId="{EF3175C8-B3BD-2148-BF71-656608C41569}">
      <dsp:nvSpPr>
        <dsp:cNvPr id="0" name=""/>
        <dsp:cNvSpPr/>
      </dsp:nvSpPr>
      <dsp:spPr>
        <a:xfrm>
          <a:off x="3933142" y="32925"/>
          <a:ext cx="3407944" cy="1037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/>
              <a:cs typeface="Arial"/>
            </a:rPr>
            <a:t>Участники из </a:t>
          </a:r>
        </a:p>
      </dsp:txBody>
      <dsp:txXfrm>
        <a:off x="3963535" y="63318"/>
        <a:ext cx="3347158" cy="976905"/>
      </dsp:txXfrm>
    </dsp:sp>
    <dsp:sp modelId="{C288062B-0DC1-1544-853A-83CBE10D34A5}">
      <dsp:nvSpPr>
        <dsp:cNvPr id="0" name=""/>
        <dsp:cNvSpPr/>
      </dsp:nvSpPr>
      <dsp:spPr>
        <a:xfrm>
          <a:off x="4273936" y="1070617"/>
          <a:ext cx="340794" cy="778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268"/>
              </a:lnTo>
              <a:lnTo>
                <a:pt x="340794" y="77826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0DA36-8BB5-BD45-BF2B-26D6E67691AD}">
      <dsp:nvSpPr>
        <dsp:cNvPr id="0" name=""/>
        <dsp:cNvSpPr/>
      </dsp:nvSpPr>
      <dsp:spPr>
        <a:xfrm>
          <a:off x="4614731" y="1330039"/>
          <a:ext cx="2726355" cy="1037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/>
              <a:cs typeface="Arial"/>
            </a:rPr>
            <a:t>27 городов России</a:t>
          </a:r>
          <a:endParaRPr lang="ru-RU" sz="1800" kern="1200" dirty="0">
            <a:latin typeface="Arial"/>
            <a:cs typeface="Arial"/>
          </a:endParaRPr>
        </a:p>
      </dsp:txBody>
      <dsp:txXfrm>
        <a:off x="4645124" y="1360432"/>
        <a:ext cx="2665569" cy="976905"/>
      </dsp:txXfrm>
    </dsp:sp>
    <dsp:sp modelId="{B4909BE0-EAA4-DD40-9E64-5EE399F5034A}">
      <dsp:nvSpPr>
        <dsp:cNvPr id="0" name=""/>
        <dsp:cNvSpPr/>
      </dsp:nvSpPr>
      <dsp:spPr>
        <a:xfrm>
          <a:off x="7859932" y="32925"/>
          <a:ext cx="3407944" cy="1037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/>
              <a:cs typeface="Arial"/>
            </a:rPr>
            <a:t>Отобрано в финальный этап</a:t>
          </a:r>
        </a:p>
      </dsp:txBody>
      <dsp:txXfrm>
        <a:off x="7890325" y="63318"/>
        <a:ext cx="3347158" cy="976905"/>
      </dsp:txXfrm>
    </dsp:sp>
    <dsp:sp modelId="{E509F1D8-6DA7-D74B-8AD8-2DA6F66102AC}">
      <dsp:nvSpPr>
        <dsp:cNvPr id="0" name=""/>
        <dsp:cNvSpPr/>
      </dsp:nvSpPr>
      <dsp:spPr>
        <a:xfrm>
          <a:off x="8200727" y="1070617"/>
          <a:ext cx="340794" cy="778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268"/>
              </a:lnTo>
              <a:lnTo>
                <a:pt x="340794" y="77826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9D4EA-251E-9746-BF3A-D21EC5688097}">
      <dsp:nvSpPr>
        <dsp:cNvPr id="0" name=""/>
        <dsp:cNvSpPr/>
      </dsp:nvSpPr>
      <dsp:spPr>
        <a:xfrm>
          <a:off x="8541521" y="1330039"/>
          <a:ext cx="2726355" cy="1037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/>
              <a:cs typeface="Arial"/>
            </a:rPr>
            <a:t>9 работ </a:t>
          </a:r>
          <a:endParaRPr lang="ru-RU" sz="1800" kern="1200" dirty="0">
            <a:latin typeface="Arial"/>
            <a:cs typeface="Arial"/>
          </a:endParaRPr>
        </a:p>
      </dsp:txBody>
      <dsp:txXfrm>
        <a:off x="8571914" y="1360432"/>
        <a:ext cx="2665569" cy="976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75671-4251-944F-9775-F38C634522C5}">
      <dsp:nvSpPr>
        <dsp:cNvPr id="0" name=""/>
        <dsp:cNvSpPr/>
      </dsp:nvSpPr>
      <dsp:spPr>
        <a:xfrm rot="5400000">
          <a:off x="6873388" y="-3016882"/>
          <a:ext cx="554439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"/>
              <a:cs typeface="Arial"/>
            </a:rPr>
            <a:t>симпозиумы </a:t>
          </a:r>
        </a:p>
      </dsp:txBody>
      <dsp:txXfrm rot="-5400000">
        <a:off x="3785616" y="97955"/>
        <a:ext cx="6702919" cy="500309"/>
      </dsp:txXfrm>
    </dsp:sp>
    <dsp:sp modelId="{FCF83537-5A4C-C64E-9B97-80FD0468B24B}">
      <dsp:nvSpPr>
        <dsp:cNvPr id="0" name=""/>
        <dsp:cNvSpPr/>
      </dsp:nvSpPr>
      <dsp:spPr>
        <a:xfrm>
          <a:off x="0" y="1585"/>
          <a:ext cx="3785616" cy="693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latin typeface="Arial"/>
              <a:cs typeface="Arial"/>
            </a:rPr>
            <a:t>4 </a:t>
          </a:r>
        </a:p>
      </dsp:txBody>
      <dsp:txXfrm>
        <a:off x="33832" y="35417"/>
        <a:ext cx="3717952" cy="625385"/>
      </dsp:txXfrm>
    </dsp:sp>
    <dsp:sp modelId="{6FB44F32-7C96-054F-8EC5-211CD9F76C16}">
      <dsp:nvSpPr>
        <dsp:cNvPr id="0" name=""/>
        <dsp:cNvSpPr/>
      </dsp:nvSpPr>
      <dsp:spPr>
        <a:xfrm rot="5400000">
          <a:off x="6873388" y="-2289180"/>
          <a:ext cx="554439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"/>
              <a:cs typeface="Arial"/>
            </a:rPr>
            <a:t>мастер-классы </a:t>
          </a:r>
        </a:p>
      </dsp:txBody>
      <dsp:txXfrm rot="-5400000">
        <a:off x="3785616" y="825657"/>
        <a:ext cx="6702919" cy="500309"/>
      </dsp:txXfrm>
    </dsp:sp>
    <dsp:sp modelId="{8BBEC564-CED5-6D4E-B8F1-82613A454656}">
      <dsp:nvSpPr>
        <dsp:cNvPr id="0" name=""/>
        <dsp:cNvSpPr/>
      </dsp:nvSpPr>
      <dsp:spPr>
        <a:xfrm>
          <a:off x="0" y="729286"/>
          <a:ext cx="3785616" cy="693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latin typeface="Arial"/>
              <a:cs typeface="Arial"/>
            </a:rPr>
            <a:t>5 </a:t>
          </a:r>
        </a:p>
      </dsp:txBody>
      <dsp:txXfrm>
        <a:off x="33832" y="763118"/>
        <a:ext cx="3717952" cy="625385"/>
      </dsp:txXfrm>
    </dsp:sp>
    <dsp:sp modelId="{CB13C4ED-D7BF-224C-99E3-333B08EDC27E}">
      <dsp:nvSpPr>
        <dsp:cNvPr id="0" name=""/>
        <dsp:cNvSpPr/>
      </dsp:nvSpPr>
      <dsp:spPr>
        <a:xfrm rot="5400000">
          <a:off x="6873388" y="-1561479"/>
          <a:ext cx="554439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"/>
              <a:cs typeface="Arial"/>
            </a:rPr>
            <a:t>секции кратких сообщений </a:t>
          </a:r>
        </a:p>
      </dsp:txBody>
      <dsp:txXfrm rot="-5400000">
        <a:off x="3785616" y="1553358"/>
        <a:ext cx="6702919" cy="500309"/>
      </dsp:txXfrm>
    </dsp:sp>
    <dsp:sp modelId="{7F04E812-8366-FF48-9732-90603A78A956}">
      <dsp:nvSpPr>
        <dsp:cNvPr id="0" name=""/>
        <dsp:cNvSpPr/>
      </dsp:nvSpPr>
      <dsp:spPr>
        <a:xfrm>
          <a:off x="0" y="1456988"/>
          <a:ext cx="3785616" cy="693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latin typeface="Arial"/>
              <a:cs typeface="Arial"/>
            </a:rPr>
            <a:t>3 </a:t>
          </a:r>
        </a:p>
      </dsp:txBody>
      <dsp:txXfrm>
        <a:off x="33832" y="1490820"/>
        <a:ext cx="3717952" cy="625385"/>
      </dsp:txXfrm>
    </dsp:sp>
    <dsp:sp modelId="{56F3C500-846F-0746-A9AC-DEF5AA65182D}">
      <dsp:nvSpPr>
        <dsp:cNvPr id="0" name=""/>
        <dsp:cNvSpPr/>
      </dsp:nvSpPr>
      <dsp:spPr>
        <a:xfrm rot="5400000">
          <a:off x="6873388" y="-833777"/>
          <a:ext cx="554439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"/>
              <a:cs typeface="Arial"/>
            </a:rPr>
            <a:t>конкурс «Молодых терапевтов</a:t>
          </a:r>
        </a:p>
      </dsp:txBody>
      <dsp:txXfrm rot="-5400000">
        <a:off x="3785616" y="2281060"/>
        <a:ext cx="6702919" cy="500309"/>
      </dsp:txXfrm>
    </dsp:sp>
    <dsp:sp modelId="{96D531CA-B607-944E-A3D1-8EF0E92CD6BF}">
      <dsp:nvSpPr>
        <dsp:cNvPr id="0" name=""/>
        <dsp:cNvSpPr/>
      </dsp:nvSpPr>
      <dsp:spPr>
        <a:xfrm>
          <a:off x="0" y="2184690"/>
          <a:ext cx="3785616" cy="693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latin typeface="Arial"/>
              <a:cs typeface="Arial"/>
            </a:rPr>
            <a:t>1 </a:t>
          </a:r>
        </a:p>
      </dsp:txBody>
      <dsp:txXfrm>
        <a:off x="33832" y="2218522"/>
        <a:ext cx="3717952" cy="625385"/>
      </dsp:txXfrm>
    </dsp:sp>
    <dsp:sp modelId="{9367F50C-C3D5-FA43-AB42-C73F2B54FF76}">
      <dsp:nvSpPr>
        <dsp:cNvPr id="0" name=""/>
        <dsp:cNvSpPr/>
      </dsp:nvSpPr>
      <dsp:spPr>
        <a:xfrm rot="5400000">
          <a:off x="6873388" y="-106075"/>
          <a:ext cx="554439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>
              <a:latin typeface="Arial"/>
              <a:cs typeface="Arial"/>
            </a:rPr>
            <a:t>интервью «Тай-брейк с Академиком»</a:t>
          </a:r>
        </a:p>
      </dsp:txBody>
      <dsp:txXfrm rot="-5400000">
        <a:off x="3785616" y="3008762"/>
        <a:ext cx="6702919" cy="500309"/>
      </dsp:txXfrm>
    </dsp:sp>
    <dsp:sp modelId="{FC88D657-C099-BD45-85F2-6926E604D1C9}">
      <dsp:nvSpPr>
        <dsp:cNvPr id="0" name=""/>
        <dsp:cNvSpPr/>
      </dsp:nvSpPr>
      <dsp:spPr>
        <a:xfrm>
          <a:off x="0" y="2912391"/>
          <a:ext cx="3785616" cy="6930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latin typeface="Arial"/>
              <a:cs typeface="Arial"/>
            </a:rPr>
            <a:t>7 </a:t>
          </a:r>
        </a:p>
      </dsp:txBody>
      <dsp:txXfrm>
        <a:off x="33832" y="2946223"/>
        <a:ext cx="3717952" cy="625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9865B-EAFD-CC46-879E-F8AE47381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B15FAB-8D1F-F345-8BA2-04A4416E5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02C48-D6E0-BF45-B730-62D1CEE3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DB616-980A-7649-A937-4928099C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A46A3-5DA6-504E-9158-BC275566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0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1E5CE-A4DE-AD4A-A1A8-A29CA3E7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6B793D-02E4-2347-BF8F-ABC5436C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7FFA3-6211-2348-97EA-5BF4FDC7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93DF1-9F81-FB4C-AD4F-0AB9C379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BA4C5-B818-C24F-9A17-5A5E23A9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2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8DC3BD-16B2-2D47-AAB4-3A2DA9154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1F5F7-E97B-B14A-AD97-29537E6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7D456D-65BA-EB4F-9B8D-13ABCF6AE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CDF8A-8488-0D4C-BAF0-D1F5C2B9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C276E-87B8-DA4A-AE7A-6608A664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00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2743-27D8-3D41-B849-BA0BAFE1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00AF7-A9A9-734F-8A52-8F9DD20D6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9AF32-37DD-F045-BC36-9164DE0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4C7045-31FE-6643-AF84-88385B7C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2BFC06-1786-2A42-A2B2-21555896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8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EC338-26DB-0D4C-877B-76903EA2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426AC0-B836-1A47-A7FF-817CDBCA5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087D4F-B310-7E45-9421-AFFCF710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28FC9-936D-8C49-8502-666C437A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5AD7B-8884-534F-A3A1-D4AEA2F9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53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7BC8-67C6-4042-A4FA-F1A3425B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3C61FC-FD86-D046-8E68-40A973F74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FF37BE-8B77-D54E-9442-46C80BA8C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2A8A0E-6959-6E4B-ABEF-D9629B41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4F362-6EB3-EE4A-B567-502E6DCD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693270-7ED0-E04A-94F9-6900C46D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6D0CE-CC59-0649-BA54-B66D5ABA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AF1237-8895-C642-B278-A2FA220CA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C4538-9C27-754A-A6B0-63903109B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7D91E7-80EC-4443-B516-2BAD6F404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B0DDD3-B112-0946-B171-EB4A9F3A8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F7176D-897A-604A-8D93-38F49369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D0F8B1-6B0D-AD42-933F-898BAE7D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21AE79-8C82-6E44-ACD5-C67F34E8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2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A5687-7631-A54E-9FF5-E5C8359C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AC8057-6FE2-D44D-91D1-58581F7D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A42CC6-2FDA-DE49-9F85-25FBCD88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C714A8-1E7F-994D-8A25-F90FC8FA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EBC604-29F3-7D45-B3E7-A2762940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D44087-3AE2-FC4C-BE10-5929B4FE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D26AF1-292C-F448-BE5D-325EF337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D534F-28A5-0D4B-81C2-41ABEA59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98C4C-6D23-384B-A1DE-0D94DD830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F7D7C7-4736-644E-9294-EFAED1B50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DC51A-DEA9-E34C-B776-ED427484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66878F-EEB5-FC49-8DA0-6B21D1D8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A4DC56-F6CB-B748-B3D2-4AE32630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3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2BA5C-2CF9-9E4C-A00F-AACFC1CA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A60F08-F755-904D-961A-DF1B5CDA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46D96E-C7E7-3D46-B6C6-67A890BEC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138202-CD8E-3D46-A14C-FC82D039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81303-FFFB-9741-B8A3-70C1DE32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68C79F-4C05-A248-9CB2-CDA3BA70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9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80052-FB28-894A-BB64-A31FA6AE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5BDCAE-FE04-4B4B-8745-1D2E6029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5C3914-B8D8-0242-B595-A1487DADB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B5495-9EDB-4546-BDC4-250A1BF6026B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F4F15F-E15C-884F-A6E4-EF194CD09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A278A-708C-9A49-B088-DA273B2E6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FB5D-247C-9940-BE90-D60ED24D7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6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pose?To=natalia-suvorova@inbox.ru" TargetMode="External"/><Relationship Id="rId2" Type="http://schemas.openxmlformats.org/officeDocument/2006/relationships/hyperlink" Target="mailto:kobzeva.nataliya1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54715-B619-1B47-8788-3A43D82A0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107" y="652697"/>
            <a:ext cx="4102100" cy="495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18661-2EEF-0444-BADA-CEF70DBDD142}"/>
              </a:ext>
            </a:extLst>
          </p:cNvPr>
          <p:cNvSpPr txBox="1"/>
          <p:nvPr/>
        </p:nvSpPr>
        <p:spPr>
          <a:xfrm>
            <a:off x="1934308" y="5882137"/>
            <a:ext cx="8018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Сохраняя традиции, создаем будущее!</a:t>
            </a:r>
          </a:p>
        </p:txBody>
      </p:sp>
    </p:spTree>
    <p:extLst>
      <p:ext uri="{BB962C8B-B14F-4D97-AF65-F5344CB8AC3E}">
        <p14:creationId xmlns:p14="http://schemas.microsoft.com/office/powerpoint/2010/main" val="3003029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1549" y="219140"/>
            <a:ext cx="102359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Конкурс молодых терапевтов на лучшую научную работу</a:t>
            </a:r>
          </a:p>
          <a:p>
            <a:endParaRPr lang="ru-RU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ru-RU" b="1" dirty="0">
                <a:solidFill>
                  <a:srgbClr val="002060"/>
                </a:solidFill>
                <a:latin typeface="Arial"/>
                <a:cs typeface="Arial"/>
              </a:rPr>
              <a:t>22 ноября 2023 г. </a:t>
            </a:r>
            <a:endParaRPr lang="en-US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21812476"/>
              </p:ext>
            </p:extLst>
          </p:nvPr>
        </p:nvGraphicFramePr>
        <p:xfrm>
          <a:off x="591549" y="1614488"/>
          <a:ext cx="11274229" cy="2400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591549" y="4772713"/>
            <a:ext cx="11274229" cy="108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600" dirty="0">
                <a:latin typeface="Arial"/>
                <a:cs typeface="Arial"/>
              </a:rPr>
              <a:t>В состав жюри финального этапа конкурса вошли ведущие специалисты в области внутренних болезней и лидеры секции молодых терапевтов РНМОТ из Москвы, Великого Новгорода, Ростова-на-Дону, Уфы, Волгограда, Ульяновска.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8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467" y="634639"/>
            <a:ext cx="10235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22 ноября 2023 г. Конкурс молодых терапевтов на лучшую научную работу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5128" y="1828515"/>
            <a:ext cx="105456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/>
                <a:cs typeface="Arial"/>
              </a:rPr>
              <a:t>С.С. Бровкина </a:t>
            </a:r>
            <a:r>
              <a:rPr lang="ru-RU" dirty="0">
                <a:latin typeface="Arial"/>
                <a:cs typeface="Arial"/>
              </a:rPr>
              <a:t>(Ростовский государственный медицинский университет, Ростов-на-Дону), исследование на тему: «Генетические предпосылки формирования </a:t>
            </a:r>
            <a:r>
              <a:rPr lang="ru-RU" dirty="0" err="1">
                <a:latin typeface="Arial"/>
                <a:cs typeface="Arial"/>
              </a:rPr>
              <a:t>кардиометаболических</a:t>
            </a:r>
            <a:r>
              <a:rPr lang="ru-RU" dirty="0">
                <a:latin typeface="Arial"/>
                <a:cs typeface="Arial"/>
              </a:rPr>
              <a:t> нарушений на фоне применения глюкокортикоидов» - </a:t>
            </a:r>
            <a:r>
              <a:rPr lang="ru-RU" b="1" i="1" dirty="0">
                <a:latin typeface="Arial"/>
                <a:cs typeface="Arial"/>
              </a:rPr>
              <a:t>Победитель</a:t>
            </a:r>
            <a:r>
              <a:rPr lang="ru-RU" dirty="0">
                <a:latin typeface="Arial"/>
                <a:cs typeface="Arial"/>
              </a:rPr>
              <a:t> </a:t>
            </a:r>
          </a:p>
          <a:p>
            <a:endParaRPr lang="ru-RU" b="1" i="1" dirty="0">
              <a:latin typeface="Arial"/>
              <a:cs typeface="Arial"/>
            </a:endParaRPr>
          </a:p>
          <a:p>
            <a:r>
              <a:rPr lang="ru-RU" b="1" dirty="0">
                <a:latin typeface="Arial"/>
                <a:cs typeface="Arial"/>
              </a:rPr>
              <a:t>К.В. Копьева </a:t>
            </a:r>
            <a:r>
              <a:rPr lang="ru-RU" dirty="0">
                <a:latin typeface="Arial"/>
                <a:cs typeface="Arial"/>
              </a:rPr>
              <a:t>(Научный исследовательский институт кардиологии, Томск),</a:t>
            </a:r>
          </a:p>
          <a:p>
            <a:r>
              <a:rPr lang="ru-RU" dirty="0">
                <a:latin typeface="Arial"/>
                <a:cs typeface="Arial"/>
              </a:rPr>
              <a:t>исследование на тему: «Коронарная микроваскулярная дисфункция у больных с </a:t>
            </a:r>
            <a:r>
              <a:rPr lang="ru-RU" dirty="0" err="1">
                <a:latin typeface="Arial"/>
                <a:cs typeface="Arial"/>
              </a:rPr>
              <a:t>необструктивным</a:t>
            </a:r>
            <a:r>
              <a:rPr lang="ru-RU" dirty="0">
                <a:latin typeface="Arial"/>
                <a:cs typeface="Arial"/>
              </a:rPr>
              <a:t> поражением коронарных артерий: основные характеристики и прогностическая роль» - </a:t>
            </a:r>
            <a:r>
              <a:rPr lang="ru-RU" b="1" i="1" dirty="0">
                <a:latin typeface="Arial"/>
                <a:cs typeface="Arial"/>
              </a:rPr>
              <a:t>Второе место </a:t>
            </a:r>
            <a:endParaRPr lang="ru-RU" dirty="0">
              <a:latin typeface="Arial"/>
              <a:cs typeface="Arial"/>
            </a:endParaRPr>
          </a:p>
          <a:p>
            <a:endParaRPr lang="ru-RU" dirty="0">
              <a:latin typeface="Arial"/>
              <a:cs typeface="Arial"/>
            </a:endParaRPr>
          </a:p>
          <a:p>
            <a:r>
              <a:rPr lang="ru-RU" b="1" dirty="0">
                <a:latin typeface="Arial"/>
                <a:cs typeface="Arial"/>
              </a:rPr>
              <a:t>К.Р. </a:t>
            </a:r>
            <a:r>
              <a:rPr lang="ru-RU" b="1" dirty="0" err="1">
                <a:latin typeface="Arial"/>
                <a:cs typeface="Arial"/>
              </a:rPr>
              <a:t>Шапорева</a:t>
            </a:r>
            <a:r>
              <a:rPr lang="ru-RU" b="1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(Казанский государственный медицинский университет, Казань), </a:t>
            </a:r>
          </a:p>
          <a:p>
            <a:r>
              <a:rPr lang="ru-RU" dirty="0">
                <a:latin typeface="Arial"/>
                <a:cs typeface="Arial"/>
              </a:rPr>
              <a:t>исследование на тему: «Взаимосвязь </a:t>
            </a:r>
            <a:r>
              <a:rPr lang="ru-RU" dirty="0" err="1">
                <a:latin typeface="Arial"/>
                <a:cs typeface="Arial"/>
              </a:rPr>
              <a:t>коморбиднои</a:t>
            </a:r>
            <a:r>
              <a:rPr lang="ru-RU" dirty="0">
                <a:latin typeface="Arial"/>
                <a:cs typeface="Arial"/>
              </a:rPr>
              <a:t>̆ патологии и характера хронического болевого синдрома у пациентов с ревматическими заболеваниями» - </a:t>
            </a:r>
            <a:r>
              <a:rPr lang="ru-RU" b="1" i="1" dirty="0">
                <a:latin typeface="Arial"/>
                <a:cs typeface="Arial"/>
              </a:rPr>
              <a:t>Третье место </a:t>
            </a:r>
            <a:endParaRPr lang="ru-RU" dirty="0">
              <a:latin typeface="Arial"/>
              <a:cs typeface="Arial"/>
            </a:endParaRPr>
          </a:p>
          <a:p>
            <a:endParaRPr lang="ru-RU" dirty="0">
              <a:latin typeface="Arial"/>
              <a:cs typeface="Arial"/>
            </a:endParaRPr>
          </a:p>
          <a:p>
            <a:r>
              <a:rPr lang="ru-RU" dirty="0">
                <a:latin typeface="Arial"/>
                <a:cs typeface="Arial"/>
              </a:rPr>
              <a:t>Все участники конкурса получили дипломы и ценные подарки. </a:t>
            </a:r>
          </a:p>
        </p:txBody>
      </p:sp>
    </p:spTree>
    <p:extLst>
      <p:ext uri="{BB962C8B-B14F-4D97-AF65-F5344CB8AC3E}">
        <p14:creationId xmlns:p14="http://schemas.microsoft.com/office/powerpoint/2010/main" val="3619304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9027" y="219140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Конкурс молодых терапевтов на лучшую научную работу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9" y="919166"/>
            <a:ext cx="9947593" cy="52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72" y="329040"/>
            <a:ext cx="2545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Мгновения НКТ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B0AF6B-C65B-8D44-8E01-3EBAE231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27" y="3893876"/>
            <a:ext cx="3850920" cy="28881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1EE1CE-8B06-D149-8A75-73C0BB0BA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8" t="30185"/>
          <a:stretch/>
        </p:blipFill>
        <p:spPr>
          <a:xfrm>
            <a:off x="278266" y="3893876"/>
            <a:ext cx="2340429" cy="28881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29B822-CB49-6651-845E-058E07D9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635" y="803378"/>
            <a:ext cx="4266099" cy="1797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E06DC-3650-3428-CD85-562D53D5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66" y="803378"/>
            <a:ext cx="3595635" cy="298390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E0C815A-CB65-DEA0-09DA-90CC9ADD3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884" y="2820473"/>
            <a:ext cx="5282124" cy="396159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CB4B668-5B47-7853-C742-77FEA5ABB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807" y="803378"/>
            <a:ext cx="3500829" cy="26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7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Итоги работы секции МТ в рамках 18 НКТ:</a:t>
            </a:r>
            <a:b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</a:br>
            <a:b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ru-RU" sz="2400" dirty="0">
                <a:latin typeface="Arial"/>
                <a:cs typeface="Arial"/>
              </a:rPr>
              <a:t>Проведено 20 мероприятий</a:t>
            </a:r>
            <a:br>
              <a:rPr lang="ru-RU" sz="2400" dirty="0">
                <a:latin typeface="Arial"/>
                <a:cs typeface="Arial"/>
              </a:rPr>
            </a:b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5212067"/>
              </p:ext>
            </p:extLst>
          </p:nvPr>
        </p:nvGraphicFramePr>
        <p:xfrm>
          <a:off x="838200" y="1690688"/>
          <a:ext cx="10515600" cy="360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57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6B33E-34B4-7745-9DD8-DCDF4F53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  <a:effectLst/>
                <a:latin typeface="+mn-lt"/>
              </a:rPr>
              <a:t>Контактная информация секции «Молодые терапевты» </a:t>
            </a:r>
            <a:br>
              <a:rPr lang="ru-RU" sz="3100" b="1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100" b="1" dirty="0" err="1">
                <a:solidFill>
                  <a:srgbClr val="002060"/>
                </a:solidFill>
                <a:effectLst/>
                <a:latin typeface="+mn-lt"/>
              </a:rPr>
              <a:t>Российского</a:t>
            </a:r>
            <a:r>
              <a:rPr lang="ru-RU" sz="3100" b="1" dirty="0">
                <a:solidFill>
                  <a:srgbClr val="002060"/>
                </a:solidFill>
                <a:effectLst/>
                <a:latin typeface="+mn-lt"/>
              </a:rPr>
              <a:t> научного медицинского общества терапевтов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7196DDF-DB40-C54D-8783-4CB228795503}"/>
              </a:ext>
            </a:extLst>
          </p:cNvPr>
          <p:cNvSpPr txBox="1">
            <a:spLocks/>
          </p:cNvSpPr>
          <p:nvPr/>
        </p:nvSpPr>
        <p:spPr>
          <a:xfrm>
            <a:off x="285750" y="2382818"/>
            <a:ext cx="8369300" cy="204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212121"/>
                </a:solidFill>
              </a:rPr>
              <a:t>Председатель секции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212121"/>
                </a:solidFill>
              </a:rPr>
              <a:t>Кобзева Наталия Дмитриевна - </a:t>
            </a:r>
            <a:r>
              <a:rPr lang="ru-RU" sz="1800" dirty="0">
                <a:solidFill>
                  <a:srgbClr val="333333"/>
                </a:solidFill>
              </a:rPr>
              <a:t>к.м.н., доцент кафедры терапии с курсом поликлинической терапии ФГБОУ ВО РостГМУ МЗ РФ (г. Ростов-на-Дону)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0" i="0" dirty="0">
                <a:solidFill>
                  <a:srgbClr val="1155CC"/>
                </a:solidFill>
                <a:effectLst/>
                <a:hlinkClick r:id="rId2"/>
              </a:rPr>
              <a:t> </a:t>
            </a:r>
            <a:r>
              <a:rPr lang="en" sz="1800" b="0" i="0" dirty="0">
                <a:solidFill>
                  <a:srgbClr val="1155CC"/>
                </a:solidFill>
                <a:effectLst/>
                <a:hlinkClick r:id="rId2"/>
              </a:rPr>
              <a:t>kobzeva.nataliya1@gmail.com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35DF7CBE-50FD-8344-8D0B-3AA985016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4426666"/>
            <a:ext cx="10652351" cy="20438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i="0" u="none" strike="noStrike" dirty="0">
                <a:solidFill>
                  <a:srgbClr val="212121"/>
                </a:solidFill>
                <a:effectLst/>
              </a:rPr>
              <a:t>Секретарь секции</a:t>
            </a:r>
          </a:p>
          <a:p>
            <a:pPr marL="0" indent="0" algn="just">
              <a:buNone/>
            </a:pPr>
            <a:r>
              <a:rPr lang="ru-RU" sz="1800" b="1" i="0" u="none" strike="noStrike" dirty="0">
                <a:solidFill>
                  <a:srgbClr val="212121"/>
                </a:solidFill>
                <a:effectLst/>
              </a:rPr>
              <a:t>Суворова Наталья Александровна - </a:t>
            </a:r>
            <a:r>
              <a:rPr lang="ru-RU" sz="1800" i="0" u="none" strike="noStrike" dirty="0">
                <a:solidFill>
                  <a:srgbClr val="212121"/>
                </a:solidFill>
                <a:effectLst/>
              </a:rPr>
              <a:t>к.м.н., </a:t>
            </a:r>
            <a:r>
              <a:rPr lang="ru-RU" sz="1800" b="0" i="0" u="none" strike="noStrike" dirty="0">
                <a:solidFill>
                  <a:srgbClr val="333333"/>
                </a:solidFill>
                <a:effectLst/>
              </a:rPr>
              <a:t>ассистент кафедры госпитальной терапии им. академика П.Е. </a:t>
            </a:r>
            <a:r>
              <a:rPr lang="ru-RU" sz="1800" b="0" i="0" u="none" strike="noStrike" dirty="0" err="1">
                <a:solidFill>
                  <a:srgbClr val="333333"/>
                </a:solidFill>
                <a:effectLst/>
              </a:rPr>
              <a:t>Лукомского</a:t>
            </a:r>
            <a:r>
              <a:rPr lang="ru-RU" sz="1800" b="0" i="0" u="none" strike="noStrike" dirty="0">
                <a:solidFill>
                  <a:srgbClr val="333333"/>
                </a:solidFill>
                <a:effectLst/>
              </a:rPr>
              <a:t> лечебного факультета ФГАОУ ВО РНИМУ им. Н.И. Пирогова Минздрава России (г. Москва)</a:t>
            </a:r>
            <a:endParaRPr lang="ru-RU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" sz="1800" b="0" i="0" dirty="0">
                <a:solidFill>
                  <a:srgbClr val="1155CC"/>
                </a:solidFill>
                <a:effectLst/>
                <a:latin typeface="Calibri" panose="020F0502020204030204" pitchFamily="34" charset="0"/>
                <a:hlinkClick r:id="rId3"/>
              </a:rPr>
              <a:t>natalia-suvorova@inbox.ru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1" name="Рисунок 10" descr="Интернет">
            <a:extLst>
              <a:ext uri="{FF2B5EF4-FFF2-40B4-BE49-F238E27FC236}">
                <a16:creationId xmlns:a16="http://schemas.microsoft.com/office/drawing/2014/main" id="{A6458B9E-34F6-5545-9649-AAF1769F6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978" y="899917"/>
            <a:ext cx="1640237" cy="16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381" y="1642786"/>
            <a:ext cx="1093268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18-й Национальный конгресс терапевтов с международным участием.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/>
                <a:cs typeface="Arial"/>
              </a:rPr>
              <a:t>20-22 </a:t>
            </a:r>
            <a:r>
              <a:rPr lang="ru-RU" sz="2400" dirty="0">
                <a:solidFill>
                  <a:srgbClr val="002060"/>
                </a:solidFill>
                <a:latin typeface="Arial"/>
                <a:cs typeface="Arial"/>
              </a:rPr>
              <a:t>ноября 2023г. Москва</a:t>
            </a:r>
          </a:p>
          <a:p>
            <a:pPr algn="ctr"/>
            <a:endParaRPr lang="ru-RU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ru-RU" sz="2800" b="1" dirty="0">
                <a:solidFill>
                  <a:srgbClr val="000090"/>
                </a:solidFill>
                <a:latin typeface="Arial"/>
                <a:cs typeface="Arial"/>
              </a:rPr>
              <a:t>Отчет о работе секции «Молодые терапевты».</a:t>
            </a:r>
            <a:endParaRPr lang="ru-RU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37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9764" y="2136339"/>
            <a:ext cx="48335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</a:t>
            </a:r>
            <a:r>
              <a:rPr lang="ru-RU" dirty="0" err="1">
                <a:latin typeface="Arial"/>
                <a:cs typeface="Arial"/>
              </a:rPr>
              <a:t>Паранеопластическии</a:t>
            </a:r>
            <a:r>
              <a:rPr lang="ru-RU" dirty="0">
                <a:latin typeface="Arial"/>
                <a:cs typeface="Arial"/>
              </a:rPr>
              <a:t>̆ синдром: аспекты диагностики в амбулаторной практике», 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«Проблемные вопросы диагностики и лечения в современной практике молодого специалиста», 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</a:t>
            </a:r>
            <a:r>
              <a:rPr lang="ru-RU" dirty="0" err="1">
                <a:latin typeface="Arial"/>
                <a:cs typeface="Arial"/>
              </a:rPr>
              <a:t>Полиморбидность</a:t>
            </a:r>
            <a:r>
              <a:rPr lang="ru-RU" dirty="0">
                <a:latin typeface="Arial"/>
                <a:cs typeface="Arial"/>
              </a:rPr>
              <a:t> в практике молодого терапевта»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</a:t>
            </a:r>
            <a:r>
              <a:rPr lang="ru-RU" dirty="0" err="1">
                <a:latin typeface="Arial"/>
                <a:cs typeface="Arial"/>
              </a:rPr>
              <a:t>Мультиморбидность</a:t>
            </a:r>
            <a:r>
              <a:rPr lang="ru-RU" dirty="0">
                <a:latin typeface="Arial"/>
                <a:cs typeface="Arial"/>
              </a:rPr>
              <a:t> в клинической практике молодого врача терапевта</a:t>
            </a:r>
            <a:r>
              <a:rPr lang="ru-RU" b="1" dirty="0">
                <a:latin typeface="Arial"/>
                <a:cs typeface="Arial"/>
              </a:rPr>
              <a:t>».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9764" y="548833"/>
            <a:ext cx="9765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ru-RU" sz="2400" b="1" dirty="0" err="1">
                <a:solidFill>
                  <a:srgbClr val="000090"/>
                </a:solidFill>
                <a:latin typeface="Arial"/>
                <a:cs typeface="Arial"/>
              </a:rPr>
              <a:t>импозиумы</a:t>
            </a:r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, организованные участниками секции «Молодые терапевты» РНМОТ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749" y="2136339"/>
            <a:ext cx="5772286" cy="31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535" y="2121568"/>
            <a:ext cx="55327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«Введение в </a:t>
            </a:r>
            <a:r>
              <a:rPr lang="ru-RU" dirty="0" err="1">
                <a:latin typeface="Arial"/>
                <a:cs typeface="Arial"/>
              </a:rPr>
              <a:t>биоинформатический</a:t>
            </a:r>
            <a:r>
              <a:rPr lang="ru-RU" dirty="0">
                <a:latin typeface="Arial"/>
                <a:cs typeface="Arial"/>
              </a:rPr>
              <a:t> анализ данных»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«Ключевые особенности организации клинических исследований молодых ученых»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«Как написать статью в научный журнал?»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«Интерпретация кожного синдрома в практике врача-гастроэнтеролога»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latin typeface="Arial"/>
                <a:cs typeface="Arial"/>
              </a:rPr>
              <a:t>«Коммуникативные навыки в общении врача и пациента. Как овладеть приёмами </a:t>
            </a:r>
            <a:r>
              <a:rPr lang="ru-RU" dirty="0" err="1">
                <a:latin typeface="Arial"/>
                <a:cs typeface="Arial"/>
              </a:rPr>
              <a:t>пациенториентированного</a:t>
            </a:r>
            <a:r>
              <a:rPr lang="ru-RU" dirty="0">
                <a:latin typeface="Arial"/>
                <a:cs typeface="Arial"/>
              </a:rPr>
              <a:t> общения?»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4814" y="567204"/>
            <a:ext cx="4499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cap="all" dirty="0">
                <a:solidFill>
                  <a:srgbClr val="000090"/>
                </a:solidFill>
              </a:rPr>
              <a:t>уголок молодых терапевтов</a:t>
            </a:r>
            <a:r>
              <a:rPr lang="ru-RU" sz="2400" dirty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4814" y="1028869"/>
            <a:ext cx="6988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мастер-классы для молодых специалистов: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710" y="1732473"/>
            <a:ext cx="5674755" cy="42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467" y="634639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Секции кратких сообщений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8466" y="2201292"/>
            <a:ext cx="8003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устные </a:t>
            </a:r>
            <a:r>
              <a:rPr lang="ru-RU" sz="2400" b="1" dirty="0" err="1">
                <a:solidFill>
                  <a:srgbClr val="000000"/>
                </a:solidFill>
                <a:latin typeface="Arial"/>
                <a:cs typeface="Arial"/>
              </a:rPr>
              <a:t>постерные</a:t>
            </a: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 доклады</a:t>
            </a:r>
          </a:p>
          <a:p>
            <a:pPr marL="285750" indent="-285750">
              <a:buFont typeface="Arial"/>
              <a:buChar char="•"/>
            </a:pPr>
            <a:endParaRPr lang="ru-RU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клинические случаи и научные работы 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02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467" y="634639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«Тай-брейк с академиком»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9677" y="1443841"/>
            <a:ext cx="10004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Мартынов А.И. - д.м.н., профессор, академик РАН, Президент РНМОТ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Арутюнов Г.П.  - д.м.н., профессор, член-корреспондент РАН, 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зав. кафедрой пропедевтики внутренних болезней ПФ ФГАОУ ВО РНИМУ им. Н.И. Пирогова Минздрава России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Янушевич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О.О. - д.м.н. профессор, академик РАН, ректор МГМСУ им. А.И. Евдокимова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Тутельян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В.А.  - д.м.н., профессор, академик РАН, научный руководитель ФГБУН «ФИЦ питания и биотехнологии»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Мазуров В.И.  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д.м.н., профессор, академик РАН,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заведующий НИЛ ревматологии ФГБУ НМИЦ им. В.А. Алмазова Минздрава России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Ливзан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М.А.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д.м.н., профессор, член-корреспондент РАН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ректор </a:t>
            </a:r>
            <a:r>
              <a:rPr lang="ru-RU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ФГБОУ ВО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ОмГМУ</a:t>
            </a:r>
            <a:r>
              <a:rPr lang="ru-RU" b="0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 Минздрава России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зав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кафедрой факультетской терапии и гастроэнтерологии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Атьков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О.Ю.  - д.м.н., профессор, академик РАН, зав. кафедрой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профпатологии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производственной медицины ФГБОУ ДПО РМАНПО Минздрава России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Мануэл Кляйн - экс Президент терапевтического общества Аргентины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5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144" y="204016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«Тай-брейк с академиком»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450" y="665681"/>
            <a:ext cx="987604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dirty="0">
                <a:latin typeface="Arial"/>
                <a:cs typeface="Arial"/>
              </a:rPr>
              <a:t>У молодых коллег была уникальная возможность пообщаться и задать волнующие вопросы выдающимся ученым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DA83E-294E-EA44-8F10-8F8195F5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16"/>
          <a:stretch/>
        </p:blipFill>
        <p:spPr>
          <a:xfrm>
            <a:off x="825427" y="1540346"/>
            <a:ext cx="4668433" cy="3777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FBEBDE-9D02-2245-A261-93569F6D6EEE}"/>
              </a:ext>
            </a:extLst>
          </p:cNvPr>
          <p:cNvSpPr txBox="1"/>
          <p:nvPr/>
        </p:nvSpPr>
        <p:spPr>
          <a:xfrm>
            <a:off x="735121" y="5457556"/>
            <a:ext cx="4758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Интервью с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Ливзан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М.А. - д.м.н., профессор, член-корреспондент РАН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6E4303-94DA-7F40-BC6F-12E4AE4E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164" y="1540346"/>
            <a:ext cx="5036409" cy="3777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B9DEED-0D30-3345-B182-15728C686CD1}"/>
              </a:ext>
            </a:extLst>
          </p:cNvPr>
          <p:cNvSpPr txBox="1"/>
          <p:nvPr/>
        </p:nvSpPr>
        <p:spPr>
          <a:xfrm>
            <a:off x="6330164" y="5465480"/>
            <a:ext cx="5036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Интервью с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Тутельян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В.А.  - д.м.н., профессор, академик РАН</a:t>
            </a:r>
          </a:p>
        </p:txBody>
      </p:sp>
    </p:spTree>
    <p:extLst>
      <p:ext uri="{BB962C8B-B14F-4D97-AF65-F5344CB8AC3E}">
        <p14:creationId xmlns:p14="http://schemas.microsoft.com/office/powerpoint/2010/main" val="205132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144" y="204016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«Тай-брейк с академиком»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5BE5C-1463-0948-A7C0-62D8DD7FF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90"/>
          <a:stretch/>
        </p:blipFill>
        <p:spPr>
          <a:xfrm>
            <a:off x="521889" y="1489911"/>
            <a:ext cx="5215426" cy="3937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71E4B-99A1-6943-A114-CF3143552CF9}"/>
              </a:ext>
            </a:extLst>
          </p:cNvPr>
          <p:cNvSpPr txBox="1"/>
          <p:nvPr/>
        </p:nvSpPr>
        <p:spPr>
          <a:xfrm>
            <a:off x="521889" y="5548786"/>
            <a:ext cx="5147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Интервью с Мартыновым А.И. –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д.м.н., профессор, 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академик РАН,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резидент РНМОТ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93F7BD-A188-112E-42F0-A29501AA3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05" y="1489910"/>
            <a:ext cx="5170905" cy="3878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E4FBC-61F9-0C60-79AD-954F51ACDBAD}"/>
              </a:ext>
            </a:extLst>
          </p:cNvPr>
          <p:cNvSpPr txBox="1"/>
          <p:nvPr/>
        </p:nvSpPr>
        <p:spPr>
          <a:xfrm>
            <a:off x="6499205" y="5548786"/>
            <a:ext cx="5170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Интервью с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Янушевич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О.О. -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д.м.н., профессор, 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академик РАН </a:t>
            </a:r>
          </a:p>
        </p:txBody>
      </p:sp>
    </p:spTree>
    <p:extLst>
      <p:ext uri="{BB962C8B-B14F-4D97-AF65-F5344CB8AC3E}">
        <p14:creationId xmlns:p14="http://schemas.microsoft.com/office/powerpoint/2010/main" val="220883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7490" y="261144"/>
            <a:ext cx="102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«Тай-брейк с академиком»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E33669-9BE7-C94E-804D-138DF1DE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85" b="15087"/>
          <a:stretch/>
        </p:blipFill>
        <p:spPr>
          <a:xfrm>
            <a:off x="577490" y="1733520"/>
            <a:ext cx="5143500" cy="3897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CBB08-8C34-584F-A3F0-5C6BD449FB06}"/>
              </a:ext>
            </a:extLst>
          </p:cNvPr>
          <p:cNvSpPr txBox="1"/>
          <p:nvPr/>
        </p:nvSpPr>
        <p:spPr>
          <a:xfrm>
            <a:off x="577490" y="5796637"/>
            <a:ext cx="11418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Интервью с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Мануэлем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Кляйном  - профессор, экс-Президент Общества медицины Аргентины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8AEA7-B8BF-554B-BC57-24707AF82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26" y="1804463"/>
            <a:ext cx="5007162" cy="37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177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804</Words>
  <Application>Microsoft Macintosh PowerPoint</Application>
  <PresentationFormat>Широкоэкранный</PresentationFormat>
  <Paragraphs>80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работы секции МТ в рамках 18 НКТ:  Проведено 20 мероприятий </vt:lpstr>
      <vt:lpstr>Контактная информация секции «Молодые терапевты»  Российского научного медицинского общества терапевтов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Vera Larina</cp:lastModifiedBy>
  <cp:revision>31</cp:revision>
  <dcterms:created xsi:type="dcterms:W3CDTF">2024-01-09T17:54:23Z</dcterms:created>
  <dcterms:modified xsi:type="dcterms:W3CDTF">2024-04-11T07:59:56Z</dcterms:modified>
</cp:coreProperties>
</file>