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272" r:id="rId2"/>
    <p:sldId id="280" r:id="rId3"/>
    <p:sldId id="275" r:id="rId4"/>
    <p:sldId id="277" r:id="rId5"/>
    <p:sldId id="283" r:id="rId6"/>
    <p:sldId id="285" r:id="rId7"/>
    <p:sldId id="279" r:id="rId8"/>
    <p:sldId id="282" r:id="rId9"/>
    <p:sldId id="281" r:id="rId10"/>
    <p:sldId id="273" r:id="rId11"/>
    <p:sldId id="261" r:id="rId12"/>
    <p:sldId id="267" r:id="rId13"/>
    <p:sldId id="263" r:id="rId14"/>
    <p:sldId id="264" r:id="rId15"/>
    <p:sldId id="256" r:id="rId16"/>
    <p:sldId id="278" r:id="rId17"/>
    <p:sldId id="268" r:id="rId18"/>
    <p:sldId id="269" r:id="rId19"/>
    <p:sldId id="270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99" autoAdjust="0"/>
    <p:restoredTop sz="95420" autoAdjust="0"/>
  </p:normalViewPr>
  <p:slideViewPr>
    <p:cSldViewPr snapToGrid="0">
      <p:cViewPr varScale="1">
        <p:scale>
          <a:sx n="108" d="100"/>
          <a:sy n="108" d="100"/>
        </p:scale>
        <p:origin x="224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PowerPoint]Лист1'!$F$14:$F$18</c:f>
              <c:strCache>
                <c:ptCount val="5"/>
                <c:pt idx="0">
                  <c:v>ССЗ</c:v>
                </c:pt>
                <c:pt idx="1">
                  <c:v>Системные васкулиты</c:v>
                </c:pt>
                <c:pt idx="2">
                  <c:v>заболевания печени</c:v>
                </c:pt>
                <c:pt idx="3">
                  <c:v>COVID-19</c:v>
                </c:pt>
                <c:pt idx="4">
                  <c:v>Костная патология</c:v>
                </c:pt>
              </c:strCache>
            </c:strRef>
          </c:cat>
          <c:val>
            <c:numRef>
              <c:f>'[Диаграмма в Microsoft PowerPoint]Лист1'!$G$14:$G$18</c:f>
              <c:numCache>
                <c:formatCode>General</c:formatCode>
                <c:ptCount val="5"/>
                <c:pt idx="0">
                  <c:v>60</c:v>
                </c:pt>
                <c:pt idx="1">
                  <c:v>7</c:v>
                </c:pt>
                <c:pt idx="2">
                  <c:v>13</c:v>
                </c:pt>
                <c:pt idx="3">
                  <c:v>13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D-4741-A73B-CBF34C43F2E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2040276808"/>
        <c:axId val="-2131470904"/>
      </c:barChart>
      <c:catAx>
        <c:axId val="-204027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-2131470904"/>
        <c:crosses val="autoZero"/>
        <c:auto val="1"/>
        <c:lblAlgn val="ctr"/>
        <c:lblOffset val="100"/>
        <c:noMultiLvlLbl val="0"/>
      </c:catAx>
      <c:valAx>
        <c:axId val="-2131470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-2040276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/>
          <a:cs typeface="Arial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85BDC-1A9B-7946-964F-9143D421E1E1}" type="doc">
      <dgm:prSet loTypeId="urn:microsoft.com/office/officeart/2005/8/layout/vList5" loCatId="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7670026-A9BE-9041-9C9E-4A0312C61DB7}">
      <dgm:prSet custT="1"/>
      <dgm:spPr/>
      <dgm:t>
        <a:bodyPr/>
        <a:lstStyle/>
        <a:p>
          <a:pPr rtl="0"/>
          <a:r>
            <a:rPr lang="en-US" sz="2400" b="1" dirty="0">
              <a:latin typeface="Arial"/>
              <a:cs typeface="Arial"/>
            </a:rPr>
            <a:t>4</a:t>
          </a:r>
          <a:endParaRPr lang="ru-RU" sz="2400" b="1" dirty="0">
            <a:latin typeface="Arial"/>
            <a:cs typeface="Arial"/>
          </a:endParaRPr>
        </a:p>
      </dgm:t>
    </dgm:pt>
    <dgm:pt modelId="{D01C9AEF-C9E5-C54F-AEF2-E035C4B6C1C0}" type="parTrans" cxnId="{2E9ACC4D-AFF1-1041-B566-38BEE7D0587B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F7A0AF17-6204-4D4F-96A0-C56A1905EB97}" type="sibTrans" cxnId="{2E9ACC4D-AFF1-1041-B566-38BEE7D0587B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947D8BD9-2CED-A344-B392-D5616CBD30C2}">
      <dgm:prSet custT="1"/>
      <dgm:spPr/>
      <dgm:t>
        <a:bodyPr/>
        <a:lstStyle/>
        <a:p>
          <a:pPr rtl="0"/>
          <a:r>
            <a:rPr lang="ru-RU" sz="1600" i="1" dirty="0">
              <a:latin typeface="Arial"/>
              <a:cs typeface="Arial"/>
            </a:rPr>
            <a:t>города России: </a:t>
          </a:r>
          <a:r>
            <a:rPr lang="ru-RU" sz="1800" dirty="0">
              <a:latin typeface="Arial"/>
              <a:cs typeface="Arial"/>
            </a:rPr>
            <a:t>Москва, Ростов-на-Дону, Санкт-Петербург, Казань</a:t>
          </a:r>
          <a:endParaRPr lang="ru-RU" sz="1800" b="1" dirty="0">
            <a:latin typeface="Arial"/>
            <a:cs typeface="Arial"/>
          </a:endParaRPr>
        </a:p>
      </dgm:t>
    </dgm:pt>
    <dgm:pt modelId="{7ECEFF9A-4E6F-FC4E-A474-0A59E8138BE6}" type="parTrans" cxnId="{8622CE5D-B215-4E4B-8B00-8E34E25CEB1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424E5222-9D9D-B84E-B8FD-82D9E816322D}" type="sibTrans" cxnId="{8622CE5D-B215-4E4B-8B00-8E34E25CEB1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7A4E6634-96C9-BE43-AF34-D29AD294B273}">
      <dgm:prSet custT="1"/>
      <dgm:spPr/>
      <dgm:t>
        <a:bodyPr/>
        <a:lstStyle/>
        <a:p>
          <a:pPr rtl="0"/>
          <a:r>
            <a:rPr lang="ru-RU" sz="2400" b="1" dirty="0">
              <a:latin typeface="Arial"/>
              <a:cs typeface="Arial"/>
            </a:rPr>
            <a:t>3 </a:t>
          </a:r>
        </a:p>
      </dgm:t>
    </dgm:pt>
    <dgm:pt modelId="{DE5466F3-DC22-6643-879D-0DB783129452}" type="parTrans" cxnId="{18DCD82F-1AD6-574F-A4BF-8C3F4AC860B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4859EFF9-4B22-DA4F-ABB2-FA3599C7D451}" type="sibTrans" cxnId="{18DCD82F-1AD6-574F-A4BF-8C3F4AC860B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320B5CBF-8ECE-2B4D-AE73-9328B02C2628}">
      <dgm:prSet custT="1"/>
      <dgm:spPr/>
      <dgm:t>
        <a:bodyPr/>
        <a:lstStyle/>
        <a:p>
          <a:pPr rtl="0"/>
          <a:r>
            <a:rPr lang="ru-RU" sz="1800" dirty="0">
              <a:latin typeface="Arial"/>
              <a:cs typeface="Arial"/>
            </a:rPr>
            <a:t>краткие устные сообщения</a:t>
          </a:r>
          <a:endParaRPr lang="ru-RU" sz="1800" b="1" dirty="0">
            <a:latin typeface="Arial"/>
            <a:cs typeface="Arial"/>
          </a:endParaRPr>
        </a:p>
      </dgm:t>
    </dgm:pt>
    <dgm:pt modelId="{B091A2A8-4DB9-A843-B38B-80B350561A14}" type="parTrans" cxnId="{A419619C-8F50-AA42-977A-6153213F4F9A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DE9F9B03-23E7-B146-8155-FE37C986E9A1}" type="sibTrans" cxnId="{A419619C-8F50-AA42-977A-6153213F4F9A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A63CE225-8B3C-FE4C-8CCF-F179D6D58F83}">
      <dgm:prSet custT="1"/>
      <dgm:spPr/>
      <dgm:t>
        <a:bodyPr/>
        <a:lstStyle/>
        <a:p>
          <a:pPr rtl="0"/>
          <a:r>
            <a:rPr lang="ru-RU" sz="2400" b="1" dirty="0">
              <a:latin typeface="Arial"/>
              <a:cs typeface="Arial"/>
            </a:rPr>
            <a:t>12 </a:t>
          </a:r>
        </a:p>
      </dgm:t>
    </dgm:pt>
    <dgm:pt modelId="{4A54616B-3249-B24A-AAC0-BC83E904F90F}" type="parTrans" cxnId="{C847FB0D-7284-DC48-9C59-868889A8B644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07782EE0-13E8-0F48-A576-D89C37B1BB1E}" type="sibTrans" cxnId="{C847FB0D-7284-DC48-9C59-868889A8B644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CC027CB0-102B-7947-BC09-341414CB7B9C}">
      <dgm:prSet custT="1"/>
      <dgm:spPr/>
      <dgm:t>
        <a:bodyPr/>
        <a:lstStyle/>
        <a:p>
          <a:pPr rtl="0"/>
          <a:r>
            <a:rPr lang="ru-RU" sz="1800" b="0" dirty="0">
              <a:latin typeface="Arial"/>
              <a:cs typeface="Arial"/>
            </a:rPr>
            <a:t>стендовые (</a:t>
          </a:r>
          <a:r>
            <a:rPr lang="ru-RU" sz="1800" b="0" dirty="0" err="1">
              <a:latin typeface="Arial"/>
              <a:cs typeface="Arial"/>
            </a:rPr>
            <a:t>постерные</a:t>
          </a:r>
          <a:r>
            <a:rPr lang="ru-RU" sz="1800" b="0" dirty="0">
              <a:latin typeface="Arial"/>
              <a:cs typeface="Arial"/>
            </a:rPr>
            <a:t>) доклады</a:t>
          </a:r>
        </a:p>
      </dgm:t>
    </dgm:pt>
    <dgm:pt modelId="{99C81F9E-6464-9D4A-8570-87DFDE89DB32}" type="parTrans" cxnId="{C5C8BC51-5235-624E-A80D-31D0481DCA3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1C7F2B2A-D1F1-2A44-A3CD-F3691C7843F5}" type="sibTrans" cxnId="{C5C8BC51-5235-624E-A80D-31D0481DCA3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4C6BBA0D-5EE0-AD44-A57F-44D5C67B3C71}">
      <dgm:prSet custT="1"/>
      <dgm:spPr/>
      <dgm:t>
        <a:bodyPr/>
        <a:lstStyle/>
        <a:p>
          <a:pPr rtl="0"/>
          <a:r>
            <a:rPr lang="ru-RU" sz="1800" b="0" dirty="0" err="1">
              <a:latin typeface="Arial"/>
              <a:cs typeface="Arial"/>
            </a:rPr>
            <a:t>модерация</a:t>
          </a:r>
          <a:r>
            <a:rPr lang="ru-RU" sz="1800" b="0" dirty="0">
              <a:latin typeface="Arial"/>
              <a:cs typeface="Arial"/>
            </a:rPr>
            <a:t> </a:t>
          </a:r>
          <a:r>
            <a:rPr lang="ru-RU" sz="1800" b="0" dirty="0" err="1">
              <a:latin typeface="Arial"/>
              <a:cs typeface="Arial"/>
            </a:rPr>
            <a:t>постерной</a:t>
          </a:r>
          <a:r>
            <a:rPr lang="ru-RU" sz="1800" b="0" dirty="0">
              <a:latin typeface="Arial"/>
              <a:cs typeface="Arial"/>
            </a:rPr>
            <a:t> секции</a:t>
          </a:r>
        </a:p>
      </dgm:t>
    </dgm:pt>
    <dgm:pt modelId="{45D5AE18-1F7B-7648-9298-AF4C94674C1E}" type="parTrans" cxnId="{36468B9E-DB48-0C48-A4DE-BD7D2AE1B85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6BB5B195-B7E5-C04F-B6F7-EADC5190DCB9}" type="sibTrans" cxnId="{36468B9E-DB48-0C48-A4DE-BD7D2AE1B85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76A4F39E-8E22-B14D-833B-4F33E550F84C}">
      <dgm:prSet custT="1"/>
      <dgm:spPr/>
      <dgm:t>
        <a:bodyPr/>
        <a:lstStyle/>
        <a:p>
          <a:pPr rtl="0"/>
          <a:r>
            <a:rPr lang="ru-RU" sz="2400" b="1" dirty="0">
              <a:latin typeface="Arial"/>
              <a:cs typeface="Arial"/>
            </a:rPr>
            <a:t> 1</a:t>
          </a:r>
        </a:p>
      </dgm:t>
    </dgm:pt>
    <dgm:pt modelId="{93562751-C1DF-4747-A21C-F66DF40DEC06}" type="sibTrans" cxnId="{A27CB7F9-53FB-3942-8B13-9A4DC1257829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C1955227-E825-1C4D-9A38-231AD5EA9151}" type="parTrans" cxnId="{A27CB7F9-53FB-3942-8B13-9A4DC1257829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9AAF751B-DA12-1E4C-AC75-F0303B59034C}">
      <dgm:prSet custT="1"/>
      <dgm:spPr/>
      <dgm:t>
        <a:bodyPr/>
        <a:lstStyle/>
        <a:p>
          <a:r>
            <a:rPr lang="ru-RU" sz="2000" b="1" dirty="0">
              <a:latin typeface="Arial"/>
              <a:cs typeface="Arial"/>
            </a:rPr>
            <a:t>14</a:t>
          </a:r>
          <a:endParaRPr lang="en-US" sz="2000" b="1" dirty="0">
            <a:latin typeface="Arial"/>
            <a:cs typeface="Arial"/>
          </a:endParaRPr>
        </a:p>
      </dgm:t>
    </dgm:pt>
    <dgm:pt modelId="{592F2F69-7814-6C44-8867-442BC7C266C3}" type="parTrans" cxnId="{A22ECE7B-60DE-2D4A-BDC3-DBB90B124416}">
      <dgm:prSet/>
      <dgm:spPr/>
      <dgm:t>
        <a:bodyPr/>
        <a:lstStyle/>
        <a:p>
          <a:endParaRPr lang="en-US"/>
        </a:p>
      </dgm:t>
    </dgm:pt>
    <dgm:pt modelId="{4CFF063B-8BC6-A146-8A16-01F72789E8F6}" type="sibTrans" cxnId="{A22ECE7B-60DE-2D4A-BDC3-DBB90B124416}">
      <dgm:prSet/>
      <dgm:spPr/>
      <dgm:t>
        <a:bodyPr/>
        <a:lstStyle/>
        <a:p>
          <a:endParaRPr lang="en-US"/>
        </a:p>
      </dgm:t>
    </dgm:pt>
    <dgm:pt modelId="{59D4B977-131C-9948-AAE3-9F53179016BF}">
      <dgm:prSet custT="1"/>
      <dgm:spPr/>
      <dgm:t>
        <a:bodyPr/>
        <a:lstStyle/>
        <a:p>
          <a:r>
            <a:rPr lang="ru-RU" sz="1800" dirty="0">
              <a:latin typeface="Arial"/>
              <a:cs typeface="Arial"/>
            </a:rPr>
            <a:t>участников</a:t>
          </a:r>
          <a:endParaRPr lang="en-US" sz="1800" dirty="0">
            <a:latin typeface="Arial"/>
            <a:cs typeface="Arial"/>
          </a:endParaRPr>
        </a:p>
      </dgm:t>
    </dgm:pt>
    <dgm:pt modelId="{ABA575CE-DD24-1B42-BD4D-406CB141220C}" type="parTrans" cxnId="{9978C87B-21CA-894C-8CF7-6ED89557AB6A}">
      <dgm:prSet/>
      <dgm:spPr/>
      <dgm:t>
        <a:bodyPr/>
        <a:lstStyle/>
        <a:p>
          <a:endParaRPr lang="en-US"/>
        </a:p>
      </dgm:t>
    </dgm:pt>
    <dgm:pt modelId="{5917058E-553E-114D-87A4-A6E8FFC90741}" type="sibTrans" cxnId="{9978C87B-21CA-894C-8CF7-6ED89557AB6A}">
      <dgm:prSet/>
      <dgm:spPr/>
      <dgm:t>
        <a:bodyPr/>
        <a:lstStyle/>
        <a:p>
          <a:endParaRPr lang="en-US"/>
        </a:p>
      </dgm:t>
    </dgm:pt>
    <dgm:pt modelId="{9CE8F991-1BFE-B245-B365-06D432471CBA}" type="pres">
      <dgm:prSet presAssocID="{74985BDC-1A9B-7946-964F-9143D421E1E1}" presName="Name0" presStyleCnt="0">
        <dgm:presLayoutVars>
          <dgm:dir/>
          <dgm:animLvl val="lvl"/>
          <dgm:resizeHandles val="exact"/>
        </dgm:presLayoutVars>
      </dgm:prSet>
      <dgm:spPr/>
    </dgm:pt>
    <dgm:pt modelId="{F319A015-1199-7E4D-BF17-FE312BCC597A}" type="pres">
      <dgm:prSet presAssocID="{77670026-A9BE-9041-9C9E-4A0312C61DB7}" presName="linNode" presStyleCnt="0"/>
      <dgm:spPr/>
    </dgm:pt>
    <dgm:pt modelId="{FCF83537-5A4C-C64E-9B97-80FD0468B24B}" type="pres">
      <dgm:prSet presAssocID="{77670026-A9BE-9041-9C9E-4A0312C61DB7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ABC75671-4251-944F-9775-F38C634522C5}" type="pres">
      <dgm:prSet presAssocID="{77670026-A9BE-9041-9C9E-4A0312C61DB7}" presName="descendantText" presStyleLbl="alignAccFollowNode1" presStyleIdx="0" presStyleCnt="5">
        <dgm:presLayoutVars>
          <dgm:bulletEnabled val="1"/>
        </dgm:presLayoutVars>
      </dgm:prSet>
      <dgm:spPr/>
    </dgm:pt>
    <dgm:pt modelId="{4352E00F-B533-494E-BE16-BAD3A310BAA0}" type="pres">
      <dgm:prSet presAssocID="{F7A0AF17-6204-4D4F-96A0-C56A1905EB97}" presName="sp" presStyleCnt="0"/>
      <dgm:spPr/>
    </dgm:pt>
    <dgm:pt modelId="{02A83731-F9C1-C84E-9093-6BE8B558332D}" type="pres">
      <dgm:prSet presAssocID="{9AAF751B-DA12-1E4C-AC75-F0303B59034C}" presName="linNode" presStyleCnt="0"/>
      <dgm:spPr/>
    </dgm:pt>
    <dgm:pt modelId="{1AA93F1F-DF66-074C-88C9-EBD59304D2DF}" type="pres">
      <dgm:prSet presAssocID="{9AAF751B-DA12-1E4C-AC75-F0303B59034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5ED050FC-95F9-A847-B231-95DEEDFB901C}" type="pres">
      <dgm:prSet presAssocID="{9AAF751B-DA12-1E4C-AC75-F0303B59034C}" presName="descendantText" presStyleLbl="alignAccFollowNode1" presStyleIdx="1" presStyleCnt="5">
        <dgm:presLayoutVars>
          <dgm:bulletEnabled val="1"/>
        </dgm:presLayoutVars>
      </dgm:prSet>
      <dgm:spPr/>
    </dgm:pt>
    <dgm:pt modelId="{A65B6CEB-A20A-5349-A97C-6F762F61EF07}" type="pres">
      <dgm:prSet presAssocID="{4CFF063B-8BC6-A146-8A16-01F72789E8F6}" presName="sp" presStyleCnt="0"/>
      <dgm:spPr/>
    </dgm:pt>
    <dgm:pt modelId="{287FE6B2-30B1-AA41-A4A0-EA6537835BB3}" type="pres">
      <dgm:prSet presAssocID="{7A4E6634-96C9-BE43-AF34-D29AD294B273}" presName="linNode" presStyleCnt="0"/>
      <dgm:spPr/>
    </dgm:pt>
    <dgm:pt modelId="{8BBEC564-CED5-6D4E-B8F1-82613A454656}" type="pres">
      <dgm:prSet presAssocID="{7A4E6634-96C9-BE43-AF34-D29AD294B27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6FB44F32-7C96-054F-8EC5-211CD9F76C16}" type="pres">
      <dgm:prSet presAssocID="{7A4E6634-96C9-BE43-AF34-D29AD294B273}" presName="descendantText" presStyleLbl="alignAccFollowNode1" presStyleIdx="2" presStyleCnt="5">
        <dgm:presLayoutVars>
          <dgm:bulletEnabled val="1"/>
        </dgm:presLayoutVars>
      </dgm:prSet>
      <dgm:spPr/>
    </dgm:pt>
    <dgm:pt modelId="{F40D7344-E4F3-2A41-BB2F-D16DDE643D53}" type="pres">
      <dgm:prSet presAssocID="{4859EFF9-4B22-DA4F-ABB2-FA3599C7D451}" presName="sp" presStyleCnt="0"/>
      <dgm:spPr/>
    </dgm:pt>
    <dgm:pt modelId="{E87824C2-2A1E-954C-A0E0-10EE830EF689}" type="pres">
      <dgm:prSet presAssocID="{A63CE225-8B3C-FE4C-8CCF-F179D6D58F83}" presName="linNode" presStyleCnt="0"/>
      <dgm:spPr/>
    </dgm:pt>
    <dgm:pt modelId="{7F04E812-8366-FF48-9732-90603A78A956}" type="pres">
      <dgm:prSet presAssocID="{A63CE225-8B3C-FE4C-8CCF-F179D6D58F83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B13C4ED-D7BF-224C-99E3-333B08EDC27E}" type="pres">
      <dgm:prSet presAssocID="{A63CE225-8B3C-FE4C-8CCF-F179D6D58F83}" presName="descendantText" presStyleLbl="alignAccFollowNode1" presStyleIdx="3" presStyleCnt="5">
        <dgm:presLayoutVars>
          <dgm:bulletEnabled val="1"/>
        </dgm:presLayoutVars>
      </dgm:prSet>
      <dgm:spPr/>
    </dgm:pt>
    <dgm:pt modelId="{A04741F8-9AE0-C040-8895-12D64A6A3AEE}" type="pres">
      <dgm:prSet presAssocID="{07782EE0-13E8-0F48-A576-D89C37B1BB1E}" presName="sp" presStyleCnt="0"/>
      <dgm:spPr/>
    </dgm:pt>
    <dgm:pt modelId="{DDFB769E-98AA-F04B-B12C-1334634612AD}" type="pres">
      <dgm:prSet presAssocID="{76A4F39E-8E22-B14D-833B-4F33E550F84C}" presName="linNode" presStyleCnt="0"/>
      <dgm:spPr/>
    </dgm:pt>
    <dgm:pt modelId="{96D531CA-B607-944E-A3D1-8EF0E92CD6BF}" type="pres">
      <dgm:prSet presAssocID="{76A4F39E-8E22-B14D-833B-4F33E550F84C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56F3C500-846F-0746-A9AC-DEF5AA65182D}" type="pres">
      <dgm:prSet presAssocID="{76A4F39E-8E22-B14D-833B-4F33E550F84C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C847FB0D-7284-DC48-9C59-868889A8B644}" srcId="{74985BDC-1A9B-7946-964F-9143D421E1E1}" destId="{A63CE225-8B3C-FE4C-8CCF-F179D6D58F83}" srcOrd="3" destOrd="0" parTransId="{4A54616B-3249-B24A-AAC0-BC83E904F90F}" sibTransId="{07782EE0-13E8-0F48-A576-D89C37B1BB1E}"/>
    <dgm:cxn modelId="{4768FB2E-65F3-A842-B848-4BFBE0FA8E9D}" type="presOf" srcId="{77670026-A9BE-9041-9C9E-4A0312C61DB7}" destId="{FCF83537-5A4C-C64E-9B97-80FD0468B24B}" srcOrd="0" destOrd="0" presId="urn:microsoft.com/office/officeart/2005/8/layout/vList5"/>
    <dgm:cxn modelId="{18DCD82F-1AD6-574F-A4BF-8C3F4AC860B3}" srcId="{74985BDC-1A9B-7946-964F-9143D421E1E1}" destId="{7A4E6634-96C9-BE43-AF34-D29AD294B273}" srcOrd="2" destOrd="0" parTransId="{DE5466F3-DC22-6643-879D-0DB783129452}" sibTransId="{4859EFF9-4B22-DA4F-ABB2-FA3599C7D451}"/>
    <dgm:cxn modelId="{D1D0D830-7E57-084E-A575-FDBFE8B3A73C}" type="presOf" srcId="{4C6BBA0D-5EE0-AD44-A57F-44D5C67B3C71}" destId="{56F3C500-846F-0746-A9AC-DEF5AA65182D}" srcOrd="0" destOrd="0" presId="urn:microsoft.com/office/officeart/2005/8/layout/vList5"/>
    <dgm:cxn modelId="{2E9ACC4D-AFF1-1041-B566-38BEE7D0587B}" srcId="{74985BDC-1A9B-7946-964F-9143D421E1E1}" destId="{77670026-A9BE-9041-9C9E-4A0312C61DB7}" srcOrd="0" destOrd="0" parTransId="{D01C9AEF-C9E5-C54F-AEF2-E035C4B6C1C0}" sibTransId="{F7A0AF17-6204-4D4F-96A0-C56A1905EB97}"/>
    <dgm:cxn modelId="{C5C8BC51-5235-624E-A80D-31D0481DCA33}" srcId="{A63CE225-8B3C-FE4C-8CCF-F179D6D58F83}" destId="{CC027CB0-102B-7947-BC09-341414CB7B9C}" srcOrd="0" destOrd="0" parTransId="{99C81F9E-6464-9D4A-8570-87DFDE89DB32}" sibTransId="{1C7F2B2A-D1F1-2A44-A3CD-F3691C7843F5}"/>
    <dgm:cxn modelId="{8AA85559-8A0D-3142-9D65-C50F2D222546}" type="presOf" srcId="{947D8BD9-2CED-A344-B392-D5616CBD30C2}" destId="{ABC75671-4251-944F-9775-F38C634522C5}" srcOrd="0" destOrd="0" presId="urn:microsoft.com/office/officeart/2005/8/layout/vList5"/>
    <dgm:cxn modelId="{8622CE5D-B215-4E4B-8B00-8E34E25CEB12}" srcId="{77670026-A9BE-9041-9C9E-4A0312C61DB7}" destId="{947D8BD9-2CED-A344-B392-D5616CBD30C2}" srcOrd="0" destOrd="0" parTransId="{7ECEFF9A-4E6F-FC4E-A474-0A59E8138BE6}" sibTransId="{424E5222-9D9D-B84E-B8FD-82D9E816322D}"/>
    <dgm:cxn modelId="{BA6B9E61-89E0-EF4E-9683-6D0032542B79}" type="presOf" srcId="{76A4F39E-8E22-B14D-833B-4F33E550F84C}" destId="{96D531CA-B607-944E-A3D1-8EF0E92CD6BF}" srcOrd="0" destOrd="0" presId="urn:microsoft.com/office/officeart/2005/8/layout/vList5"/>
    <dgm:cxn modelId="{9B8E106B-8175-8247-8412-63183288CBB5}" type="presOf" srcId="{7A4E6634-96C9-BE43-AF34-D29AD294B273}" destId="{8BBEC564-CED5-6D4E-B8F1-82613A454656}" srcOrd="0" destOrd="0" presId="urn:microsoft.com/office/officeart/2005/8/layout/vList5"/>
    <dgm:cxn modelId="{9978C87B-21CA-894C-8CF7-6ED89557AB6A}" srcId="{9AAF751B-DA12-1E4C-AC75-F0303B59034C}" destId="{59D4B977-131C-9948-AAE3-9F53179016BF}" srcOrd="0" destOrd="0" parTransId="{ABA575CE-DD24-1B42-BD4D-406CB141220C}" sibTransId="{5917058E-553E-114D-87A4-A6E8FFC90741}"/>
    <dgm:cxn modelId="{A22ECE7B-60DE-2D4A-BDC3-DBB90B124416}" srcId="{74985BDC-1A9B-7946-964F-9143D421E1E1}" destId="{9AAF751B-DA12-1E4C-AC75-F0303B59034C}" srcOrd="1" destOrd="0" parTransId="{592F2F69-7814-6C44-8867-442BC7C266C3}" sibTransId="{4CFF063B-8BC6-A146-8A16-01F72789E8F6}"/>
    <dgm:cxn modelId="{4E4A8C84-A19D-524F-9ED1-C6CC81D0FC3A}" type="presOf" srcId="{A63CE225-8B3C-FE4C-8CCF-F179D6D58F83}" destId="{7F04E812-8366-FF48-9732-90603A78A956}" srcOrd="0" destOrd="0" presId="urn:microsoft.com/office/officeart/2005/8/layout/vList5"/>
    <dgm:cxn modelId="{E06AB099-CE59-304A-827E-7670FED73804}" type="presOf" srcId="{59D4B977-131C-9948-AAE3-9F53179016BF}" destId="{5ED050FC-95F9-A847-B231-95DEEDFB901C}" srcOrd="0" destOrd="0" presId="urn:microsoft.com/office/officeart/2005/8/layout/vList5"/>
    <dgm:cxn modelId="{A419619C-8F50-AA42-977A-6153213F4F9A}" srcId="{7A4E6634-96C9-BE43-AF34-D29AD294B273}" destId="{320B5CBF-8ECE-2B4D-AE73-9328B02C2628}" srcOrd="0" destOrd="0" parTransId="{B091A2A8-4DB9-A843-B38B-80B350561A14}" sibTransId="{DE9F9B03-23E7-B146-8155-FE37C986E9A1}"/>
    <dgm:cxn modelId="{36468B9E-DB48-0C48-A4DE-BD7D2AE1B852}" srcId="{76A4F39E-8E22-B14D-833B-4F33E550F84C}" destId="{4C6BBA0D-5EE0-AD44-A57F-44D5C67B3C71}" srcOrd="0" destOrd="0" parTransId="{45D5AE18-1F7B-7648-9298-AF4C94674C1E}" sibTransId="{6BB5B195-B7E5-C04F-B6F7-EADC5190DCB9}"/>
    <dgm:cxn modelId="{38E24FA5-542E-EF45-8F15-B36D8B910237}" type="presOf" srcId="{9AAF751B-DA12-1E4C-AC75-F0303B59034C}" destId="{1AA93F1F-DF66-074C-88C9-EBD59304D2DF}" srcOrd="0" destOrd="0" presId="urn:microsoft.com/office/officeart/2005/8/layout/vList5"/>
    <dgm:cxn modelId="{9364E7C0-6551-F24E-9DA3-79749904B036}" type="presOf" srcId="{CC027CB0-102B-7947-BC09-341414CB7B9C}" destId="{CB13C4ED-D7BF-224C-99E3-333B08EDC27E}" srcOrd="0" destOrd="0" presId="urn:microsoft.com/office/officeart/2005/8/layout/vList5"/>
    <dgm:cxn modelId="{DC29AFE9-5B14-5243-AB50-21E5A18FB9BB}" type="presOf" srcId="{74985BDC-1A9B-7946-964F-9143D421E1E1}" destId="{9CE8F991-1BFE-B245-B365-06D432471CBA}" srcOrd="0" destOrd="0" presId="urn:microsoft.com/office/officeart/2005/8/layout/vList5"/>
    <dgm:cxn modelId="{530D9BED-197A-FB4A-8A04-9DCDE16D380D}" type="presOf" srcId="{320B5CBF-8ECE-2B4D-AE73-9328B02C2628}" destId="{6FB44F32-7C96-054F-8EC5-211CD9F76C16}" srcOrd="0" destOrd="0" presId="urn:microsoft.com/office/officeart/2005/8/layout/vList5"/>
    <dgm:cxn modelId="{A27CB7F9-53FB-3942-8B13-9A4DC1257829}" srcId="{74985BDC-1A9B-7946-964F-9143D421E1E1}" destId="{76A4F39E-8E22-B14D-833B-4F33E550F84C}" srcOrd="4" destOrd="0" parTransId="{C1955227-E825-1C4D-9A38-231AD5EA9151}" sibTransId="{93562751-C1DF-4747-A21C-F66DF40DEC06}"/>
    <dgm:cxn modelId="{9C512B57-3E85-E347-A9FB-5B44ADDC3FAC}" type="presParOf" srcId="{9CE8F991-1BFE-B245-B365-06D432471CBA}" destId="{F319A015-1199-7E4D-BF17-FE312BCC597A}" srcOrd="0" destOrd="0" presId="urn:microsoft.com/office/officeart/2005/8/layout/vList5"/>
    <dgm:cxn modelId="{93AD3F27-EDCE-8443-8759-072DBAA607ED}" type="presParOf" srcId="{F319A015-1199-7E4D-BF17-FE312BCC597A}" destId="{FCF83537-5A4C-C64E-9B97-80FD0468B24B}" srcOrd="0" destOrd="0" presId="urn:microsoft.com/office/officeart/2005/8/layout/vList5"/>
    <dgm:cxn modelId="{02E7316E-A044-D542-BC25-60D9DD508700}" type="presParOf" srcId="{F319A015-1199-7E4D-BF17-FE312BCC597A}" destId="{ABC75671-4251-944F-9775-F38C634522C5}" srcOrd="1" destOrd="0" presId="urn:microsoft.com/office/officeart/2005/8/layout/vList5"/>
    <dgm:cxn modelId="{18A2271C-FFC9-414A-BD82-8DCA4B586EEF}" type="presParOf" srcId="{9CE8F991-1BFE-B245-B365-06D432471CBA}" destId="{4352E00F-B533-494E-BE16-BAD3A310BAA0}" srcOrd="1" destOrd="0" presId="urn:microsoft.com/office/officeart/2005/8/layout/vList5"/>
    <dgm:cxn modelId="{701A9DED-9BFE-614B-9F7D-FD6F921E1879}" type="presParOf" srcId="{9CE8F991-1BFE-B245-B365-06D432471CBA}" destId="{02A83731-F9C1-C84E-9093-6BE8B558332D}" srcOrd="2" destOrd="0" presId="urn:microsoft.com/office/officeart/2005/8/layout/vList5"/>
    <dgm:cxn modelId="{FA463B8E-4F75-CA40-B002-E980044EC1E3}" type="presParOf" srcId="{02A83731-F9C1-C84E-9093-6BE8B558332D}" destId="{1AA93F1F-DF66-074C-88C9-EBD59304D2DF}" srcOrd="0" destOrd="0" presId="urn:microsoft.com/office/officeart/2005/8/layout/vList5"/>
    <dgm:cxn modelId="{B2021C2F-4350-2945-8AE3-DE000755BAB4}" type="presParOf" srcId="{02A83731-F9C1-C84E-9093-6BE8B558332D}" destId="{5ED050FC-95F9-A847-B231-95DEEDFB901C}" srcOrd="1" destOrd="0" presId="urn:microsoft.com/office/officeart/2005/8/layout/vList5"/>
    <dgm:cxn modelId="{FA1F2267-2BFC-F243-A5CD-D57A489840D9}" type="presParOf" srcId="{9CE8F991-1BFE-B245-B365-06D432471CBA}" destId="{A65B6CEB-A20A-5349-A97C-6F762F61EF07}" srcOrd="3" destOrd="0" presId="urn:microsoft.com/office/officeart/2005/8/layout/vList5"/>
    <dgm:cxn modelId="{7C1D2605-C06D-0541-9D4A-9E76D0A13550}" type="presParOf" srcId="{9CE8F991-1BFE-B245-B365-06D432471CBA}" destId="{287FE6B2-30B1-AA41-A4A0-EA6537835BB3}" srcOrd="4" destOrd="0" presId="urn:microsoft.com/office/officeart/2005/8/layout/vList5"/>
    <dgm:cxn modelId="{0F46A25B-C1DC-4F4D-80A9-C192615A6FB5}" type="presParOf" srcId="{287FE6B2-30B1-AA41-A4A0-EA6537835BB3}" destId="{8BBEC564-CED5-6D4E-B8F1-82613A454656}" srcOrd="0" destOrd="0" presId="urn:microsoft.com/office/officeart/2005/8/layout/vList5"/>
    <dgm:cxn modelId="{EFD49585-0115-494B-A7A4-6A4EEE47EE96}" type="presParOf" srcId="{287FE6B2-30B1-AA41-A4A0-EA6537835BB3}" destId="{6FB44F32-7C96-054F-8EC5-211CD9F76C16}" srcOrd="1" destOrd="0" presId="urn:microsoft.com/office/officeart/2005/8/layout/vList5"/>
    <dgm:cxn modelId="{60AB3E2F-2E40-5345-AD71-05C500DEF95E}" type="presParOf" srcId="{9CE8F991-1BFE-B245-B365-06D432471CBA}" destId="{F40D7344-E4F3-2A41-BB2F-D16DDE643D53}" srcOrd="5" destOrd="0" presId="urn:microsoft.com/office/officeart/2005/8/layout/vList5"/>
    <dgm:cxn modelId="{BE9C76D8-10F9-544B-BB1A-92E136F0B5F6}" type="presParOf" srcId="{9CE8F991-1BFE-B245-B365-06D432471CBA}" destId="{E87824C2-2A1E-954C-A0E0-10EE830EF689}" srcOrd="6" destOrd="0" presId="urn:microsoft.com/office/officeart/2005/8/layout/vList5"/>
    <dgm:cxn modelId="{A735F5E1-A871-C249-9346-47EE61A424D4}" type="presParOf" srcId="{E87824C2-2A1E-954C-A0E0-10EE830EF689}" destId="{7F04E812-8366-FF48-9732-90603A78A956}" srcOrd="0" destOrd="0" presId="urn:microsoft.com/office/officeart/2005/8/layout/vList5"/>
    <dgm:cxn modelId="{FB9DA259-0E21-4F43-BE20-2634CC9064C1}" type="presParOf" srcId="{E87824C2-2A1E-954C-A0E0-10EE830EF689}" destId="{CB13C4ED-D7BF-224C-99E3-333B08EDC27E}" srcOrd="1" destOrd="0" presId="urn:microsoft.com/office/officeart/2005/8/layout/vList5"/>
    <dgm:cxn modelId="{31E027B6-F1D3-9C45-8A7A-BCDA6EC5FDB7}" type="presParOf" srcId="{9CE8F991-1BFE-B245-B365-06D432471CBA}" destId="{A04741F8-9AE0-C040-8895-12D64A6A3AEE}" srcOrd="7" destOrd="0" presId="urn:microsoft.com/office/officeart/2005/8/layout/vList5"/>
    <dgm:cxn modelId="{2F689C99-4597-A546-A652-A6D077786964}" type="presParOf" srcId="{9CE8F991-1BFE-B245-B365-06D432471CBA}" destId="{DDFB769E-98AA-F04B-B12C-1334634612AD}" srcOrd="8" destOrd="0" presId="urn:microsoft.com/office/officeart/2005/8/layout/vList5"/>
    <dgm:cxn modelId="{D917A033-AE3C-654B-8954-362B2BB4D76F}" type="presParOf" srcId="{DDFB769E-98AA-F04B-B12C-1334634612AD}" destId="{96D531CA-B607-944E-A3D1-8EF0E92CD6BF}" srcOrd="0" destOrd="0" presId="urn:microsoft.com/office/officeart/2005/8/layout/vList5"/>
    <dgm:cxn modelId="{3B891569-C8CF-E64A-ADBD-28055E5EFB67}" type="presParOf" srcId="{DDFB769E-98AA-F04B-B12C-1334634612AD}" destId="{56F3C500-846F-0746-A9AC-DEF5AA65182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51A767F1-2E8D-7F43-9991-AE4DD5533326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Для меня это был первый опыт участия в международном научном мероприятии, и я очень рада</a:t>
          </a:r>
          <a:r>
            <a:rPr lang="en-US" sz="1400" dirty="0">
              <a:solidFill>
                <a:schemeClr val="tx1"/>
              </a:solidFill>
              <a:latin typeface="Arial"/>
              <a:cs typeface="Arial"/>
            </a:rPr>
            <a:t> </a:t>
          </a:r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этой возможности. </a:t>
          </a:r>
        </a:p>
      </dgm:t>
    </dgm:pt>
    <dgm:pt modelId="{7FA5245B-9D19-F340-9978-BD55548C54BE}" type="sibTrans" cxnId="{30029520-49A6-FA49-8F66-8DEF96E7F2F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296FA9B4-C0DC-A845-8BE3-1A8774605644}" type="parTrans" cxnId="{30029520-49A6-FA49-8F66-8DEF96E7F2F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5418CFFC-FC1E-C046-864E-620A1B38D14A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Удивили и восхитили масштаб мероприятия и своего рода интернациональное единство медицинского сообщества, благодаря которым появились новые знакомства и вдохновение на новые научные достижения. </a:t>
          </a:r>
        </a:p>
      </dgm:t>
    </dgm:pt>
    <dgm:pt modelId="{9D1B9950-1781-494A-94E6-424726E07F3E}" type="parTrans" cxnId="{01819ACC-06C2-0B4B-ADB1-F61115BD0239}">
      <dgm:prSet/>
      <dgm:spPr/>
      <dgm:t>
        <a:bodyPr/>
        <a:lstStyle/>
        <a:p>
          <a:endParaRPr lang="en-US"/>
        </a:p>
      </dgm:t>
    </dgm:pt>
    <dgm:pt modelId="{958DA37C-3C0E-CF4F-93F0-D15411D85AFC}" type="sibTrans" cxnId="{01819ACC-06C2-0B4B-ADB1-F61115BD0239}">
      <dgm:prSet/>
      <dgm:spPr/>
      <dgm:t>
        <a:bodyPr/>
        <a:lstStyle/>
        <a:p>
          <a:endParaRPr lang="en-US"/>
        </a:p>
      </dgm:t>
    </dgm:pt>
    <dgm:pt modelId="{565186DA-62DA-DE4C-B5C5-A814581D4BA8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На конгрессе получилось подвести итоги тому, что уже знала, и узнать много нового для себя (например, новые препараты в лечении </a:t>
          </a:r>
          <a:r>
            <a:rPr lang="ru-RU" sz="1400" dirty="0" err="1">
              <a:solidFill>
                <a:schemeClr val="tx1"/>
              </a:solidFill>
              <a:latin typeface="Arial"/>
              <a:cs typeface="Arial"/>
            </a:rPr>
            <a:t>аутовоспалительных</a:t>
          </a:r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 заболеваний). </a:t>
          </a:r>
        </a:p>
      </dgm:t>
    </dgm:pt>
    <dgm:pt modelId="{0BD04DA6-F296-2B4D-A0A9-60CD9C904326}" type="parTrans" cxnId="{A6849E08-5F71-734A-BF1C-99DA76F76187}">
      <dgm:prSet/>
      <dgm:spPr/>
      <dgm:t>
        <a:bodyPr/>
        <a:lstStyle/>
        <a:p>
          <a:endParaRPr lang="en-US"/>
        </a:p>
      </dgm:t>
    </dgm:pt>
    <dgm:pt modelId="{41FD7816-1031-BC49-9F16-238DD5803872}" type="sibTrans" cxnId="{A6849E08-5F71-734A-BF1C-99DA76F76187}">
      <dgm:prSet/>
      <dgm:spPr/>
      <dgm:t>
        <a:bodyPr/>
        <a:lstStyle/>
        <a:p>
          <a:endParaRPr lang="en-US"/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38058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48FC4958-FB86-5E43-811F-138B91B649DE}" type="pres">
      <dgm:prSet presAssocID="{51A767F1-2E8D-7F43-9991-AE4DD5533326}" presName="vertTwo" presStyleCnt="0"/>
      <dgm:spPr/>
    </dgm:pt>
    <dgm:pt modelId="{C051C194-61EF-8042-9082-5ECF70747CCC}" type="pres">
      <dgm:prSet presAssocID="{51A767F1-2E8D-7F43-9991-AE4DD5533326}" presName="txTwo" presStyleLbl="node2" presStyleIdx="0" presStyleCnt="3">
        <dgm:presLayoutVars>
          <dgm:chPref val="3"/>
        </dgm:presLayoutVars>
      </dgm:prSet>
      <dgm:spPr/>
    </dgm:pt>
    <dgm:pt modelId="{853539C7-B1FA-4041-A3BE-C5463CB6858C}" type="pres">
      <dgm:prSet presAssocID="{51A767F1-2E8D-7F43-9991-AE4DD5533326}" presName="horzTwo" presStyleCnt="0"/>
      <dgm:spPr/>
    </dgm:pt>
    <dgm:pt modelId="{674D0567-ADDD-8248-8BFD-95C45174FE3F}" type="pres">
      <dgm:prSet presAssocID="{7FA5245B-9D19-F340-9978-BD55548C54BE}" presName="sibSpaceTwo" presStyleCnt="0"/>
      <dgm:spPr/>
    </dgm:pt>
    <dgm:pt modelId="{057EE99F-A544-5F4E-867F-7AA8C0226275}" type="pres">
      <dgm:prSet presAssocID="{565186DA-62DA-DE4C-B5C5-A814581D4BA8}" presName="vertTwo" presStyleCnt="0"/>
      <dgm:spPr/>
    </dgm:pt>
    <dgm:pt modelId="{426577FE-B688-7142-AEAD-DE88738D62D1}" type="pres">
      <dgm:prSet presAssocID="{565186DA-62DA-DE4C-B5C5-A814581D4BA8}" presName="txTwo" presStyleLbl="node2" presStyleIdx="1" presStyleCnt="3">
        <dgm:presLayoutVars>
          <dgm:chPref val="3"/>
        </dgm:presLayoutVars>
      </dgm:prSet>
      <dgm:spPr/>
    </dgm:pt>
    <dgm:pt modelId="{3E4BEC8B-0F61-4C4F-8665-C647016563FB}" type="pres">
      <dgm:prSet presAssocID="{565186DA-62DA-DE4C-B5C5-A814581D4BA8}" presName="horzTwo" presStyleCnt="0"/>
      <dgm:spPr/>
    </dgm:pt>
    <dgm:pt modelId="{E7F96957-44A7-F548-B27D-6B993F9D9144}" type="pres">
      <dgm:prSet presAssocID="{41FD7816-1031-BC49-9F16-238DD5803872}" presName="sibSpaceTwo" presStyleCnt="0"/>
      <dgm:spPr/>
    </dgm:pt>
    <dgm:pt modelId="{038B096C-51CE-6243-B9AF-2EDC768A4115}" type="pres">
      <dgm:prSet presAssocID="{5418CFFC-FC1E-C046-864E-620A1B38D14A}" presName="vertTwo" presStyleCnt="0"/>
      <dgm:spPr/>
    </dgm:pt>
    <dgm:pt modelId="{CF4B6D17-6342-E444-89CA-5EAB30676D6A}" type="pres">
      <dgm:prSet presAssocID="{5418CFFC-FC1E-C046-864E-620A1B38D14A}" presName="txTwo" presStyleLbl="node2" presStyleIdx="2" presStyleCnt="3">
        <dgm:presLayoutVars>
          <dgm:chPref val="3"/>
        </dgm:presLayoutVars>
      </dgm:prSet>
      <dgm:spPr/>
    </dgm:pt>
    <dgm:pt modelId="{FA30F24F-A525-9141-95B0-E64128C0C99B}" type="pres">
      <dgm:prSet presAssocID="{5418CFFC-FC1E-C046-864E-620A1B38D14A}" presName="horzTwo" presStyleCnt="0"/>
      <dgm:spPr/>
    </dgm:pt>
  </dgm:ptLst>
  <dgm:cxnLst>
    <dgm:cxn modelId="{A6849E08-5F71-734A-BF1C-99DA76F76187}" srcId="{1328342B-D56A-E94B-A99C-43DBB1112E78}" destId="{565186DA-62DA-DE4C-B5C5-A814581D4BA8}" srcOrd="1" destOrd="0" parTransId="{0BD04DA6-F296-2B4D-A0A9-60CD9C904326}" sibTransId="{41FD7816-1031-BC49-9F16-238DD5803872}"/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30029520-49A6-FA49-8F66-8DEF96E7F2FF}" srcId="{1328342B-D56A-E94B-A99C-43DBB1112E78}" destId="{51A767F1-2E8D-7F43-9991-AE4DD5533326}" srcOrd="0" destOrd="0" parTransId="{296FA9B4-C0DC-A845-8BE3-1A8774605644}" sibTransId="{7FA5245B-9D19-F340-9978-BD55548C54BE}"/>
    <dgm:cxn modelId="{6DE43A58-B0AF-3E40-B4D2-CB47E64712FC}" type="presOf" srcId="{5418CFFC-FC1E-C046-864E-620A1B38D14A}" destId="{CF4B6D17-6342-E444-89CA-5EAB30676D6A}" srcOrd="0" destOrd="0" presId="urn:microsoft.com/office/officeart/2005/8/layout/hierarchy4"/>
    <dgm:cxn modelId="{E1D20A89-D1EA-4546-8D15-504AFBD4F3BF}" type="presOf" srcId="{1328342B-D56A-E94B-A99C-43DBB1112E78}" destId="{28F22019-509D-4A44-8F6F-69BB49168F3F}" srcOrd="0" destOrd="0" presId="urn:microsoft.com/office/officeart/2005/8/layout/hierarchy4"/>
    <dgm:cxn modelId="{5DEAB8A9-76C2-2F47-9A77-419B17458AF4}" type="presOf" srcId="{565186DA-62DA-DE4C-B5C5-A814581D4BA8}" destId="{426577FE-B688-7142-AEAD-DE88738D62D1}" srcOrd="0" destOrd="0" presId="urn:microsoft.com/office/officeart/2005/8/layout/hierarchy4"/>
    <dgm:cxn modelId="{892196B1-5F25-034B-9580-5958D3F6B5B0}" type="presOf" srcId="{51A767F1-2E8D-7F43-9991-AE4DD5533326}" destId="{C051C194-61EF-8042-9082-5ECF70747CCC}" srcOrd="0" destOrd="0" presId="urn:microsoft.com/office/officeart/2005/8/layout/hierarchy4"/>
    <dgm:cxn modelId="{66AC17CB-5387-014E-9AA9-3FE729F88C35}" type="presOf" srcId="{30EFCAD1-F796-0446-A892-F9DA3FE97029}" destId="{A99FC8EC-D224-DD4F-B4CD-EC1082BC8646}" srcOrd="0" destOrd="0" presId="urn:microsoft.com/office/officeart/2005/8/layout/hierarchy4"/>
    <dgm:cxn modelId="{01819ACC-06C2-0B4B-ADB1-F61115BD0239}" srcId="{1328342B-D56A-E94B-A99C-43DBB1112E78}" destId="{5418CFFC-FC1E-C046-864E-620A1B38D14A}" srcOrd="2" destOrd="0" parTransId="{9D1B9950-1781-494A-94E6-424726E07F3E}" sibTransId="{958DA37C-3C0E-CF4F-93F0-D15411D85AFC}"/>
    <dgm:cxn modelId="{7FEA3DFD-B4DE-914B-A086-C7589DE68CDF}" type="presParOf" srcId="{A99FC8EC-D224-DD4F-B4CD-EC1082BC8646}" destId="{A6229C65-436D-FC49-B63B-0E1C89DC78C6}" srcOrd="0" destOrd="0" presId="urn:microsoft.com/office/officeart/2005/8/layout/hierarchy4"/>
    <dgm:cxn modelId="{53A9966A-5124-0C46-88FB-0CC8883925F8}" type="presParOf" srcId="{A6229C65-436D-FC49-B63B-0E1C89DC78C6}" destId="{28F22019-509D-4A44-8F6F-69BB49168F3F}" srcOrd="0" destOrd="0" presId="urn:microsoft.com/office/officeart/2005/8/layout/hierarchy4"/>
    <dgm:cxn modelId="{677A6BA1-BF5D-2A47-9642-C81719F2BF85}" type="presParOf" srcId="{A6229C65-436D-FC49-B63B-0E1C89DC78C6}" destId="{16A4753C-2FAC-284B-867A-3F4E41C49625}" srcOrd="1" destOrd="0" presId="urn:microsoft.com/office/officeart/2005/8/layout/hierarchy4"/>
    <dgm:cxn modelId="{22F2A052-4AFE-944A-8757-842CC1E32629}" type="presParOf" srcId="{A6229C65-436D-FC49-B63B-0E1C89DC78C6}" destId="{1C7E7382-4E3F-E74F-9557-F1CEF4A79F3B}" srcOrd="2" destOrd="0" presId="urn:microsoft.com/office/officeart/2005/8/layout/hierarchy4"/>
    <dgm:cxn modelId="{60348BC4-D7E3-BC44-8880-19E87CA382EE}" type="presParOf" srcId="{1C7E7382-4E3F-E74F-9557-F1CEF4A79F3B}" destId="{48FC4958-FB86-5E43-811F-138B91B649DE}" srcOrd="0" destOrd="0" presId="urn:microsoft.com/office/officeart/2005/8/layout/hierarchy4"/>
    <dgm:cxn modelId="{84BD25A5-3CD5-9645-9E7D-C78CB39CDC6F}" type="presParOf" srcId="{48FC4958-FB86-5E43-811F-138B91B649DE}" destId="{C051C194-61EF-8042-9082-5ECF70747CCC}" srcOrd="0" destOrd="0" presId="urn:microsoft.com/office/officeart/2005/8/layout/hierarchy4"/>
    <dgm:cxn modelId="{3F7FC9A9-C805-2D42-9E83-D8B546DEE47C}" type="presParOf" srcId="{48FC4958-FB86-5E43-811F-138B91B649DE}" destId="{853539C7-B1FA-4041-A3BE-C5463CB6858C}" srcOrd="1" destOrd="0" presId="urn:microsoft.com/office/officeart/2005/8/layout/hierarchy4"/>
    <dgm:cxn modelId="{F5BAEF45-A105-4B42-96A6-1A7EC2CEE6F1}" type="presParOf" srcId="{1C7E7382-4E3F-E74F-9557-F1CEF4A79F3B}" destId="{674D0567-ADDD-8248-8BFD-95C45174FE3F}" srcOrd="1" destOrd="0" presId="urn:microsoft.com/office/officeart/2005/8/layout/hierarchy4"/>
    <dgm:cxn modelId="{0840A877-5D41-CF4A-89FF-DD84692874BF}" type="presParOf" srcId="{1C7E7382-4E3F-E74F-9557-F1CEF4A79F3B}" destId="{057EE99F-A544-5F4E-867F-7AA8C0226275}" srcOrd="2" destOrd="0" presId="urn:microsoft.com/office/officeart/2005/8/layout/hierarchy4"/>
    <dgm:cxn modelId="{241792F3-06DA-2541-BB87-48E5A75652AC}" type="presParOf" srcId="{057EE99F-A544-5F4E-867F-7AA8C0226275}" destId="{426577FE-B688-7142-AEAD-DE88738D62D1}" srcOrd="0" destOrd="0" presId="urn:microsoft.com/office/officeart/2005/8/layout/hierarchy4"/>
    <dgm:cxn modelId="{1BD48C98-F423-A449-9587-528C64DCECC9}" type="presParOf" srcId="{057EE99F-A544-5F4E-867F-7AA8C0226275}" destId="{3E4BEC8B-0F61-4C4F-8665-C647016563FB}" srcOrd="1" destOrd="0" presId="urn:microsoft.com/office/officeart/2005/8/layout/hierarchy4"/>
    <dgm:cxn modelId="{8A8CD43E-37FA-864A-8874-864136B325E6}" type="presParOf" srcId="{1C7E7382-4E3F-E74F-9557-F1CEF4A79F3B}" destId="{E7F96957-44A7-F548-B27D-6B993F9D9144}" srcOrd="3" destOrd="0" presId="urn:microsoft.com/office/officeart/2005/8/layout/hierarchy4"/>
    <dgm:cxn modelId="{84A602D4-BAAF-2F41-9DC1-50BCAD1D84D5}" type="presParOf" srcId="{1C7E7382-4E3F-E74F-9557-F1CEF4A79F3B}" destId="{038B096C-51CE-6243-B9AF-2EDC768A4115}" srcOrd="4" destOrd="0" presId="urn:microsoft.com/office/officeart/2005/8/layout/hierarchy4"/>
    <dgm:cxn modelId="{C7956658-3705-F74B-AEA1-BCC8C08CAFC0}" type="presParOf" srcId="{038B096C-51CE-6243-B9AF-2EDC768A4115}" destId="{CF4B6D17-6342-E444-89CA-5EAB30676D6A}" srcOrd="0" destOrd="0" presId="urn:microsoft.com/office/officeart/2005/8/layout/hierarchy4"/>
    <dgm:cxn modelId="{92CEED8A-C68A-AE43-AFB6-A393E37B9358}" type="presParOf" srcId="{038B096C-51CE-6243-B9AF-2EDC768A4115}" destId="{FA30F24F-A525-9141-95B0-E64128C0C99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51A767F1-2E8D-7F43-9991-AE4DD5533326}">
      <dgm:prSet custT="1"/>
      <dgm:spPr/>
      <dgm:t>
        <a:bodyPr/>
        <a:lstStyle/>
        <a:p>
          <a:pPr rtl="0"/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Особенно понравилась на конгрессе возможность общения с коллегами, приехавшими со всего мира, обмен впечатлениями, обмен опытом, дискуссии. </a:t>
          </a:r>
        </a:p>
      </dgm:t>
    </dgm:pt>
    <dgm:pt modelId="{296FA9B4-C0DC-A845-8BE3-1A8774605644}" type="parTrans" cxnId="{30029520-49A6-FA49-8F66-8DEF96E7F2FF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7FA5245B-9D19-F340-9978-BD55548C54BE}" type="sibTrans" cxnId="{30029520-49A6-FA49-8F66-8DEF96E7F2FF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C8424494-7E7F-7547-9261-7F9B36C11382}">
      <dgm:prSet custT="1"/>
      <dgm:spPr/>
      <dgm:t>
        <a:bodyPr/>
        <a:lstStyle/>
        <a:p>
          <a:pPr rtl="0"/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Приятно порадовала атмосфера конгресса: дружелюбная, коллегиальная, очень демократичная. </a:t>
          </a:r>
        </a:p>
      </dgm:t>
    </dgm:pt>
    <dgm:pt modelId="{50902E9D-640B-914A-8E5F-31DB4314E253}" type="parTrans" cxnId="{9D228680-EA14-9F43-BE5A-79DCC18948F9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CD39B57A-690B-AD4D-B3B6-A7014C3AE7AA}" type="sibTrans" cxnId="{9D228680-EA14-9F43-BE5A-79DCC18948F9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045BA8FE-781F-0143-8284-8F8F4970D639}">
      <dgm:prSet custT="1"/>
      <dgm:spPr/>
      <dgm:t>
        <a:bodyPr/>
        <a:lstStyle/>
        <a:p>
          <a:pPr rtl="0"/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 Узнала много нового как в своей специальности, так и в смежных.  Особенно запомнились доклады на тему профессионального выгорания. </a:t>
          </a:r>
        </a:p>
      </dgm:t>
    </dgm:pt>
    <dgm:pt modelId="{3D9F95D8-AFBE-2448-866F-0D25F18BB47C}" type="parTrans" cxnId="{A23AC5FA-58B2-FC4C-8C96-0775AD69859C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89FB8583-A228-B849-BB10-E98E90291B50}" type="sibTrans" cxnId="{A23AC5FA-58B2-FC4C-8C96-0775AD69859C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38058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48FC4958-FB86-5E43-811F-138B91B649DE}" type="pres">
      <dgm:prSet presAssocID="{51A767F1-2E8D-7F43-9991-AE4DD5533326}" presName="vertTwo" presStyleCnt="0"/>
      <dgm:spPr/>
    </dgm:pt>
    <dgm:pt modelId="{C051C194-61EF-8042-9082-5ECF70747CCC}" type="pres">
      <dgm:prSet presAssocID="{51A767F1-2E8D-7F43-9991-AE4DD5533326}" presName="txTwo" presStyleLbl="node2" presStyleIdx="0" presStyleCnt="3">
        <dgm:presLayoutVars>
          <dgm:chPref val="3"/>
        </dgm:presLayoutVars>
      </dgm:prSet>
      <dgm:spPr/>
    </dgm:pt>
    <dgm:pt modelId="{853539C7-B1FA-4041-A3BE-C5463CB6858C}" type="pres">
      <dgm:prSet presAssocID="{51A767F1-2E8D-7F43-9991-AE4DD5533326}" presName="horzTwo" presStyleCnt="0"/>
      <dgm:spPr/>
    </dgm:pt>
    <dgm:pt modelId="{674D0567-ADDD-8248-8BFD-95C45174FE3F}" type="pres">
      <dgm:prSet presAssocID="{7FA5245B-9D19-F340-9978-BD55548C54BE}" presName="sibSpaceTwo" presStyleCnt="0"/>
      <dgm:spPr/>
    </dgm:pt>
    <dgm:pt modelId="{09F35001-A206-E24A-83D9-4ADFF2444F5F}" type="pres">
      <dgm:prSet presAssocID="{045BA8FE-781F-0143-8284-8F8F4970D639}" presName="vertTwo" presStyleCnt="0"/>
      <dgm:spPr/>
    </dgm:pt>
    <dgm:pt modelId="{DE16A65F-2107-924F-A468-0DCD9A7D27F1}" type="pres">
      <dgm:prSet presAssocID="{045BA8FE-781F-0143-8284-8F8F4970D639}" presName="txTwo" presStyleLbl="node2" presStyleIdx="1" presStyleCnt="3">
        <dgm:presLayoutVars>
          <dgm:chPref val="3"/>
        </dgm:presLayoutVars>
      </dgm:prSet>
      <dgm:spPr/>
    </dgm:pt>
    <dgm:pt modelId="{09C98EB7-6912-AB44-B706-3F40718DC1D0}" type="pres">
      <dgm:prSet presAssocID="{045BA8FE-781F-0143-8284-8F8F4970D639}" presName="horzTwo" presStyleCnt="0"/>
      <dgm:spPr/>
    </dgm:pt>
    <dgm:pt modelId="{5EBCB31C-3971-4D48-999E-E340FA84B5EA}" type="pres">
      <dgm:prSet presAssocID="{89FB8583-A228-B849-BB10-E98E90291B50}" presName="sibSpaceTwo" presStyleCnt="0"/>
      <dgm:spPr/>
    </dgm:pt>
    <dgm:pt modelId="{4C2D70E4-BAC8-C84A-9F6F-70A803F448B0}" type="pres">
      <dgm:prSet presAssocID="{C8424494-7E7F-7547-9261-7F9B36C11382}" presName="vertTwo" presStyleCnt="0"/>
      <dgm:spPr/>
    </dgm:pt>
    <dgm:pt modelId="{78C060A2-B906-854A-BB0C-54D749940CCA}" type="pres">
      <dgm:prSet presAssocID="{C8424494-7E7F-7547-9261-7F9B36C11382}" presName="txTwo" presStyleLbl="node2" presStyleIdx="2" presStyleCnt="3">
        <dgm:presLayoutVars>
          <dgm:chPref val="3"/>
        </dgm:presLayoutVars>
      </dgm:prSet>
      <dgm:spPr/>
    </dgm:pt>
    <dgm:pt modelId="{5BF38767-8638-F349-8D89-25DFD9A2E740}" type="pres">
      <dgm:prSet presAssocID="{C8424494-7E7F-7547-9261-7F9B36C11382}" presName="horzTwo" presStyleCnt="0"/>
      <dgm:spPr/>
    </dgm:pt>
  </dgm:ptLst>
  <dgm:cxnLst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30029520-49A6-FA49-8F66-8DEF96E7F2FF}" srcId="{1328342B-D56A-E94B-A99C-43DBB1112E78}" destId="{51A767F1-2E8D-7F43-9991-AE4DD5533326}" srcOrd="0" destOrd="0" parTransId="{296FA9B4-C0DC-A845-8BE3-1A8774605644}" sibTransId="{7FA5245B-9D19-F340-9978-BD55548C54BE}"/>
    <dgm:cxn modelId="{DDDEF25B-41B4-5544-AFFB-0B174929E291}" type="presOf" srcId="{045BA8FE-781F-0143-8284-8F8F4970D639}" destId="{DE16A65F-2107-924F-A468-0DCD9A7D27F1}" srcOrd="0" destOrd="0" presId="urn:microsoft.com/office/officeart/2005/8/layout/hierarchy4"/>
    <dgm:cxn modelId="{2DBAFC7F-5051-244F-9177-F306F91627AA}" type="presOf" srcId="{1328342B-D56A-E94B-A99C-43DBB1112E78}" destId="{28F22019-509D-4A44-8F6F-69BB49168F3F}" srcOrd="0" destOrd="0" presId="urn:microsoft.com/office/officeart/2005/8/layout/hierarchy4"/>
    <dgm:cxn modelId="{9D228680-EA14-9F43-BE5A-79DCC18948F9}" srcId="{1328342B-D56A-E94B-A99C-43DBB1112E78}" destId="{C8424494-7E7F-7547-9261-7F9B36C11382}" srcOrd="2" destOrd="0" parTransId="{50902E9D-640B-914A-8E5F-31DB4314E253}" sibTransId="{CD39B57A-690B-AD4D-B3B6-A7014C3AE7AA}"/>
    <dgm:cxn modelId="{9390E09D-8E93-DE40-8E59-8444EA72713C}" type="presOf" srcId="{51A767F1-2E8D-7F43-9991-AE4DD5533326}" destId="{C051C194-61EF-8042-9082-5ECF70747CCC}" srcOrd="0" destOrd="0" presId="urn:microsoft.com/office/officeart/2005/8/layout/hierarchy4"/>
    <dgm:cxn modelId="{DDB733D4-F8F6-7843-861E-7878A6071360}" type="presOf" srcId="{C8424494-7E7F-7547-9261-7F9B36C11382}" destId="{78C060A2-B906-854A-BB0C-54D749940CCA}" srcOrd="0" destOrd="0" presId="urn:microsoft.com/office/officeart/2005/8/layout/hierarchy4"/>
    <dgm:cxn modelId="{DD466BDD-AC6A-AE4F-8681-47E10D89ABC3}" type="presOf" srcId="{30EFCAD1-F796-0446-A892-F9DA3FE97029}" destId="{A99FC8EC-D224-DD4F-B4CD-EC1082BC8646}" srcOrd="0" destOrd="0" presId="urn:microsoft.com/office/officeart/2005/8/layout/hierarchy4"/>
    <dgm:cxn modelId="{A23AC5FA-58B2-FC4C-8C96-0775AD69859C}" srcId="{1328342B-D56A-E94B-A99C-43DBB1112E78}" destId="{045BA8FE-781F-0143-8284-8F8F4970D639}" srcOrd="1" destOrd="0" parTransId="{3D9F95D8-AFBE-2448-866F-0D25F18BB47C}" sibTransId="{89FB8583-A228-B849-BB10-E98E90291B50}"/>
    <dgm:cxn modelId="{9802754B-9198-334B-AE14-F937281CE2A1}" type="presParOf" srcId="{A99FC8EC-D224-DD4F-B4CD-EC1082BC8646}" destId="{A6229C65-436D-FC49-B63B-0E1C89DC78C6}" srcOrd="0" destOrd="0" presId="urn:microsoft.com/office/officeart/2005/8/layout/hierarchy4"/>
    <dgm:cxn modelId="{13F4CB39-D0B3-584A-B59E-BC88AF5D226B}" type="presParOf" srcId="{A6229C65-436D-FC49-B63B-0E1C89DC78C6}" destId="{28F22019-509D-4A44-8F6F-69BB49168F3F}" srcOrd="0" destOrd="0" presId="urn:microsoft.com/office/officeart/2005/8/layout/hierarchy4"/>
    <dgm:cxn modelId="{121DB6A3-D22D-8642-8FBF-DAD5E9273A67}" type="presParOf" srcId="{A6229C65-436D-FC49-B63B-0E1C89DC78C6}" destId="{16A4753C-2FAC-284B-867A-3F4E41C49625}" srcOrd="1" destOrd="0" presId="urn:microsoft.com/office/officeart/2005/8/layout/hierarchy4"/>
    <dgm:cxn modelId="{94E04084-24F2-6544-AF1F-1421C985585D}" type="presParOf" srcId="{A6229C65-436D-FC49-B63B-0E1C89DC78C6}" destId="{1C7E7382-4E3F-E74F-9557-F1CEF4A79F3B}" srcOrd="2" destOrd="0" presId="urn:microsoft.com/office/officeart/2005/8/layout/hierarchy4"/>
    <dgm:cxn modelId="{5830AD19-C47F-FA46-8190-18E92B51F8B5}" type="presParOf" srcId="{1C7E7382-4E3F-E74F-9557-F1CEF4A79F3B}" destId="{48FC4958-FB86-5E43-811F-138B91B649DE}" srcOrd="0" destOrd="0" presId="urn:microsoft.com/office/officeart/2005/8/layout/hierarchy4"/>
    <dgm:cxn modelId="{E9938413-44FD-4549-B2CF-DC5780935474}" type="presParOf" srcId="{48FC4958-FB86-5E43-811F-138B91B649DE}" destId="{C051C194-61EF-8042-9082-5ECF70747CCC}" srcOrd="0" destOrd="0" presId="urn:microsoft.com/office/officeart/2005/8/layout/hierarchy4"/>
    <dgm:cxn modelId="{1F2BB695-A870-4B41-B819-6C5AA7E12BFB}" type="presParOf" srcId="{48FC4958-FB86-5E43-811F-138B91B649DE}" destId="{853539C7-B1FA-4041-A3BE-C5463CB6858C}" srcOrd="1" destOrd="0" presId="urn:microsoft.com/office/officeart/2005/8/layout/hierarchy4"/>
    <dgm:cxn modelId="{A9A738B4-24DD-7749-B7BD-FECCDB649676}" type="presParOf" srcId="{1C7E7382-4E3F-E74F-9557-F1CEF4A79F3B}" destId="{674D0567-ADDD-8248-8BFD-95C45174FE3F}" srcOrd="1" destOrd="0" presId="urn:microsoft.com/office/officeart/2005/8/layout/hierarchy4"/>
    <dgm:cxn modelId="{1EC13821-6E4A-9F41-9A91-AEA491D886B5}" type="presParOf" srcId="{1C7E7382-4E3F-E74F-9557-F1CEF4A79F3B}" destId="{09F35001-A206-E24A-83D9-4ADFF2444F5F}" srcOrd="2" destOrd="0" presId="urn:microsoft.com/office/officeart/2005/8/layout/hierarchy4"/>
    <dgm:cxn modelId="{C4537F80-0602-4F4F-954A-A79E95921BB0}" type="presParOf" srcId="{09F35001-A206-E24A-83D9-4ADFF2444F5F}" destId="{DE16A65F-2107-924F-A468-0DCD9A7D27F1}" srcOrd="0" destOrd="0" presId="urn:microsoft.com/office/officeart/2005/8/layout/hierarchy4"/>
    <dgm:cxn modelId="{26E68BD1-5F23-B64F-9549-FED57A7F1983}" type="presParOf" srcId="{09F35001-A206-E24A-83D9-4ADFF2444F5F}" destId="{09C98EB7-6912-AB44-B706-3F40718DC1D0}" srcOrd="1" destOrd="0" presId="urn:microsoft.com/office/officeart/2005/8/layout/hierarchy4"/>
    <dgm:cxn modelId="{72017A5D-7BE8-DE49-8DAD-7FA5D9AF8438}" type="presParOf" srcId="{1C7E7382-4E3F-E74F-9557-F1CEF4A79F3B}" destId="{5EBCB31C-3971-4D48-999E-E340FA84B5EA}" srcOrd="3" destOrd="0" presId="urn:microsoft.com/office/officeart/2005/8/layout/hierarchy4"/>
    <dgm:cxn modelId="{4CEF755B-A1C8-D442-A614-7BCB2B072C50}" type="presParOf" srcId="{1C7E7382-4E3F-E74F-9557-F1CEF4A79F3B}" destId="{4C2D70E4-BAC8-C84A-9F6F-70A803F448B0}" srcOrd="4" destOrd="0" presId="urn:microsoft.com/office/officeart/2005/8/layout/hierarchy4"/>
    <dgm:cxn modelId="{BCCF7CAA-0500-DB4C-A26A-9E3AA2C7194F}" type="presParOf" srcId="{4C2D70E4-BAC8-C84A-9F6F-70A803F448B0}" destId="{78C060A2-B906-854A-BB0C-54D749940CCA}" srcOrd="0" destOrd="0" presId="urn:microsoft.com/office/officeart/2005/8/layout/hierarchy4"/>
    <dgm:cxn modelId="{EDEEDBEE-AFFA-AE4E-BABA-D03B833D9EFF}" type="presParOf" srcId="{4C2D70E4-BAC8-C84A-9F6F-70A803F448B0}" destId="{5BF38767-8638-F349-8D89-25DFD9A2E74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76CDC38-20FC-D543-A8F9-63FE0320B484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498BCD-1C64-5D48-9B6A-231215D106C9}">
      <dgm:prSet custT="1"/>
      <dgm:spPr/>
      <dgm:t>
        <a:bodyPr/>
        <a:lstStyle/>
        <a:p>
          <a:pPr rtl="0"/>
          <a:r>
            <a:rPr lang="ru-RU" sz="1500">
              <a:latin typeface="Arial"/>
              <a:cs typeface="Arial"/>
            </a:rPr>
            <a:t>Постерный доклад (07.03.3024): </a:t>
          </a:r>
        </a:p>
      </dgm:t>
    </dgm:pt>
    <dgm:pt modelId="{D8DF67D6-3D76-9E46-AAB9-ADF4DAD2F8F8}" type="parTrans" cxnId="{E1EEE90F-BA5F-B84C-B7F1-3455096D712C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52680030-65D2-8341-9A52-6487BFDEEC49}" type="sibTrans" cxnId="{E1EEE90F-BA5F-B84C-B7F1-3455096D712C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DC99EFB0-005A-8745-A33A-25F70A914CE7}">
      <dgm:prSet custT="1"/>
      <dgm:spPr/>
      <dgm:t>
        <a:bodyPr/>
        <a:lstStyle/>
        <a:p>
          <a:pPr rtl="0"/>
          <a:r>
            <a:rPr lang="en-US" sz="1500" dirty="0">
              <a:latin typeface="Arial"/>
              <a:cs typeface="Arial"/>
            </a:rPr>
            <a:t>A Case Report of Rapidly Progressive Glomerulonephritis: Treatment Experience of Double-seropositive </a:t>
          </a:r>
          <a:r>
            <a:rPr lang="en-US" sz="1500" dirty="0" err="1">
              <a:latin typeface="Arial"/>
              <a:cs typeface="Arial"/>
            </a:rPr>
            <a:t>Vasculitis</a:t>
          </a:r>
          <a:endParaRPr lang="en-US" sz="1500" dirty="0">
            <a:latin typeface="Arial"/>
            <a:cs typeface="Arial"/>
          </a:endParaRPr>
        </a:p>
      </dgm:t>
    </dgm:pt>
    <dgm:pt modelId="{4BF8F04E-8DC2-9147-AEC6-F290442F5EB2}" type="parTrans" cxnId="{D01D7839-04D6-CF47-9F4D-CB83710C734C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13131CA4-A449-2643-9227-25BC21A9FF8C}" type="sibTrans" cxnId="{D01D7839-04D6-CF47-9F4D-CB83710C734C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0FECEC8D-5E5C-434A-85E8-7CB4050AEA3E}">
      <dgm:prSet custT="1"/>
      <dgm:spPr/>
      <dgm:t>
        <a:bodyPr/>
        <a:lstStyle/>
        <a:p>
          <a:pPr rtl="0"/>
          <a:endParaRPr lang="en-US" sz="1500" dirty="0">
            <a:latin typeface="Arial"/>
            <a:cs typeface="Arial"/>
          </a:endParaRPr>
        </a:p>
      </dgm:t>
    </dgm:pt>
    <dgm:pt modelId="{AB3074E8-768A-9C42-A492-4CB818C8BE3A}" type="parTrans" cxnId="{C0F02E51-1CDC-EF43-96F7-A67D672C13AF}">
      <dgm:prSet/>
      <dgm:spPr/>
      <dgm:t>
        <a:bodyPr/>
        <a:lstStyle/>
        <a:p>
          <a:endParaRPr lang="en-US" sz="1500"/>
        </a:p>
      </dgm:t>
    </dgm:pt>
    <dgm:pt modelId="{05F1E171-13D5-2E42-9DEB-CB8E4A412FAF}" type="sibTrans" cxnId="{C0F02E51-1CDC-EF43-96F7-A67D672C13AF}">
      <dgm:prSet/>
      <dgm:spPr/>
      <dgm:t>
        <a:bodyPr/>
        <a:lstStyle/>
        <a:p>
          <a:endParaRPr lang="en-US" sz="1500"/>
        </a:p>
      </dgm:t>
    </dgm:pt>
    <dgm:pt modelId="{3607DA86-DDF6-1C45-8316-827337125B7A}" type="pres">
      <dgm:prSet presAssocID="{976CDC38-20FC-D543-A8F9-63FE0320B484}" presName="linear" presStyleCnt="0">
        <dgm:presLayoutVars>
          <dgm:animLvl val="lvl"/>
          <dgm:resizeHandles val="exact"/>
        </dgm:presLayoutVars>
      </dgm:prSet>
      <dgm:spPr/>
    </dgm:pt>
    <dgm:pt modelId="{C2A50DF7-1E54-AC47-8D37-51F938B459D1}" type="pres">
      <dgm:prSet presAssocID="{D2498BCD-1C64-5D48-9B6A-231215D106C9}" presName="parentText" presStyleLbl="node1" presStyleIdx="0" presStyleCnt="1" custScaleY="72076">
        <dgm:presLayoutVars>
          <dgm:chMax val="0"/>
          <dgm:bulletEnabled val="1"/>
        </dgm:presLayoutVars>
      </dgm:prSet>
      <dgm:spPr/>
    </dgm:pt>
    <dgm:pt modelId="{4A1730ED-54C9-EB49-B121-196E9F92D7AC}" type="pres">
      <dgm:prSet presAssocID="{D2498BCD-1C64-5D48-9B6A-231215D106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1EEE90F-BA5F-B84C-B7F1-3455096D712C}" srcId="{976CDC38-20FC-D543-A8F9-63FE0320B484}" destId="{D2498BCD-1C64-5D48-9B6A-231215D106C9}" srcOrd="0" destOrd="0" parTransId="{D8DF67D6-3D76-9E46-AAB9-ADF4DAD2F8F8}" sibTransId="{52680030-65D2-8341-9A52-6487BFDEEC49}"/>
    <dgm:cxn modelId="{92B9F318-95F6-2D49-9848-4E1EA495BCE9}" type="presOf" srcId="{0FECEC8D-5E5C-434A-85E8-7CB4050AEA3E}" destId="{4A1730ED-54C9-EB49-B121-196E9F92D7AC}" srcOrd="0" destOrd="0" presId="urn:microsoft.com/office/officeart/2005/8/layout/vList2"/>
    <dgm:cxn modelId="{0481C31E-358F-6140-B0C5-5C049F265317}" type="presOf" srcId="{DC99EFB0-005A-8745-A33A-25F70A914CE7}" destId="{4A1730ED-54C9-EB49-B121-196E9F92D7AC}" srcOrd="0" destOrd="1" presId="urn:microsoft.com/office/officeart/2005/8/layout/vList2"/>
    <dgm:cxn modelId="{D01D7839-04D6-CF47-9F4D-CB83710C734C}" srcId="{D2498BCD-1C64-5D48-9B6A-231215D106C9}" destId="{DC99EFB0-005A-8745-A33A-25F70A914CE7}" srcOrd="1" destOrd="0" parTransId="{4BF8F04E-8DC2-9147-AEC6-F290442F5EB2}" sibTransId="{13131CA4-A449-2643-9227-25BC21A9FF8C}"/>
    <dgm:cxn modelId="{C0F02E51-1CDC-EF43-96F7-A67D672C13AF}" srcId="{D2498BCD-1C64-5D48-9B6A-231215D106C9}" destId="{0FECEC8D-5E5C-434A-85E8-7CB4050AEA3E}" srcOrd="0" destOrd="0" parTransId="{AB3074E8-768A-9C42-A492-4CB818C8BE3A}" sibTransId="{05F1E171-13D5-2E42-9DEB-CB8E4A412FAF}"/>
    <dgm:cxn modelId="{71323C6B-4CBE-7446-822F-7209E3CFBFC2}" type="presOf" srcId="{976CDC38-20FC-D543-A8F9-63FE0320B484}" destId="{3607DA86-DDF6-1C45-8316-827337125B7A}" srcOrd="0" destOrd="0" presId="urn:microsoft.com/office/officeart/2005/8/layout/vList2"/>
    <dgm:cxn modelId="{382AA5D6-5461-E846-98B6-00701968F966}" type="presOf" srcId="{D2498BCD-1C64-5D48-9B6A-231215D106C9}" destId="{C2A50DF7-1E54-AC47-8D37-51F938B459D1}" srcOrd="0" destOrd="0" presId="urn:microsoft.com/office/officeart/2005/8/layout/vList2"/>
    <dgm:cxn modelId="{AC67902D-5507-9D43-901F-6C774E0034D5}" type="presParOf" srcId="{3607DA86-DDF6-1C45-8316-827337125B7A}" destId="{C2A50DF7-1E54-AC47-8D37-51F938B459D1}" srcOrd="0" destOrd="0" presId="urn:microsoft.com/office/officeart/2005/8/layout/vList2"/>
    <dgm:cxn modelId="{F1DAB8C6-2652-AA4B-8D95-CB3B49F19ADF}" type="presParOf" srcId="{3607DA86-DDF6-1C45-8316-827337125B7A}" destId="{4A1730ED-54C9-EB49-B121-196E9F92D7A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99AC39A-206F-6046-85F0-D09D1EA55FBA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4A3285-AD80-8648-8C06-CA7C0A9FEE9E}">
      <dgm:prSet custT="1"/>
      <dgm:spPr/>
      <dgm:t>
        <a:bodyPr/>
        <a:lstStyle/>
        <a:p>
          <a:pPr rtl="0"/>
          <a:r>
            <a:rPr lang="ru-RU" sz="1600">
              <a:latin typeface="Arial"/>
              <a:cs typeface="Arial"/>
            </a:rPr>
            <a:t>Постерный доклад (08.03.3024): </a:t>
          </a:r>
        </a:p>
      </dgm:t>
    </dgm:pt>
    <dgm:pt modelId="{C864BF40-A3EB-2E46-95D3-C428F2B6C8E4}" type="parTrans" cxnId="{FFB5362D-B17B-EF4B-BEA1-F193C939C59A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57C3E12C-E668-9B48-8D15-7A07D3F40535}" type="sibTrans" cxnId="{FFB5362D-B17B-EF4B-BEA1-F193C939C59A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49B95A71-B1D1-184E-812C-3BD77EC8D9AA}">
      <dgm:prSet custT="1"/>
      <dgm:spPr/>
      <dgm:t>
        <a:bodyPr/>
        <a:lstStyle/>
        <a:p>
          <a:pPr rtl="0"/>
          <a:r>
            <a:rPr lang="en-US" sz="1600" dirty="0">
              <a:latin typeface="Arial"/>
              <a:cs typeface="Arial"/>
            </a:rPr>
            <a:t>A Case Report of Rapidly Progressive Glomerulonephritis: Treatment Experience of Double-seropositive </a:t>
          </a:r>
          <a:r>
            <a:rPr lang="en-US" sz="1600" dirty="0" err="1">
              <a:latin typeface="Arial"/>
              <a:cs typeface="Arial"/>
            </a:rPr>
            <a:t>Vasculitis</a:t>
          </a:r>
          <a:endParaRPr lang="en-US" sz="1600" dirty="0">
            <a:latin typeface="Arial"/>
            <a:cs typeface="Arial"/>
          </a:endParaRPr>
        </a:p>
      </dgm:t>
    </dgm:pt>
    <dgm:pt modelId="{BE4CA145-96D1-DF4D-9151-2CCB0639A9BE}" type="parTrans" cxnId="{23E762E2-E26C-9448-AFA0-7950D0578824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F756C27E-A27C-0F40-9BF4-2A587BD5625A}" type="sibTrans" cxnId="{23E762E2-E26C-9448-AFA0-7950D0578824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97E79675-65D2-3C41-BBEB-7D5C232D3B2F}">
      <dgm:prSet custT="1"/>
      <dgm:spPr/>
      <dgm:t>
        <a:bodyPr/>
        <a:lstStyle/>
        <a:p>
          <a:pPr rtl="0"/>
          <a:endParaRPr lang="en-US" sz="1600" dirty="0">
            <a:latin typeface="Arial"/>
            <a:cs typeface="Arial"/>
          </a:endParaRPr>
        </a:p>
      </dgm:t>
    </dgm:pt>
    <dgm:pt modelId="{42A0E3A1-21E5-5148-882D-9DC95CB4DA74}" type="parTrans" cxnId="{24B4C575-664B-EF48-96D0-856384E1A065}">
      <dgm:prSet/>
      <dgm:spPr/>
      <dgm:t>
        <a:bodyPr/>
        <a:lstStyle/>
        <a:p>
          <a:endParaRPr lang="en-US" sz="1600"/>
        </a:p>
      </dgm:t>
    </dgm:pt>
    <dgm:pt modelId="{D8D667F5-CBEE-1148-A790-832D16023DB7}" type="sibTrans" cxnId="{24B4C575-664B-EF48-96D0-856384E1A065}">
      <dgm:prSet/>
      <dgm:spPr/>
      <dgm:t>
        <a:bodyPr/>
        <a:lstStyle/>
        <a:p>
          <a:endParaRPr lang="en-US" sz="1600"/>
        </a:p>
      </dgm:t>
    </dgm:pt>
    <dgm:pt modelId="{E5D604CC-D363-8742-8B41-E04406AA1AEE}" type="pres">
      <dgm:prSet presAssocID="{699AC39A-206F-6046-85F0-D09D1EA55FBA}" presName="linear" presStyleCnt="0">
        <dgm:presLayoutVars>
          <dgm:animLvl val="lvl"/>
          <dgm:resizeHandles val="exact"/>
        </dgm:presLayoutVars>
      </dgm:prSet>
      <dgm:spPr/>
    </dgm:pt>
    <dgm:pt modelId="{F54B3AF9-BEE8-D546-B1FB-358ADA62C2A6}" type="pres">
      <dgm:prSet presAssocID="{CF4A3285-AD80-8648-8C06-CA7C0A9FEE9E}" presName="parentText" presStyleLbl="node1" presStyleIdx="0" presStyleCnt="1" custScaleY="58965">
        <dgm:presLayoutVars>
          <dgm:chMax val="0"/>
          <dgm:bulletEnabled val="1"/>
        </dgm:presLayoutVars>
      </dgm:prSet>
      <dgm:spPr/>
    </dgm:pt>
    <dgm:pt modelId="{0FA4E271-7CBE-5D47-893F-591E170AF726}" type="pres">
      <dgm:prSet presAssocID="{CF4A3285-AD80-8648-8C06-CA7C0A9FEE9E}" presName="childText" presStyleLbl="revTx" presStyleIdx="0" presStyleCnt="1" custLinFactNeighborY="-13798">
        <dgm:presLayoutVars>
          <dgm:bulletEnabled val="1"/>
        </dgm:presLayoutVars>
      </dgm:prSet>
      <dgm:spPr/>
    </dgm:pt>
  </dgm:ptLst>
  <dgm:cxnLst>
    <dgm:cxn modelId="{FFB5362D-B17B-EF4B-BEA1-F193C939C59A}" srcId="{699AC39A-206F-6046-85F0-D09D1EA55FBA}" destId="{CF4A3285-AD80-8648-8C06-CA7C0A9FEE9E}" srcOrd="0" destOrd="0" parTransId="{C864BF40-A3EB-2E46-95D3-C428F2B6C8E4}" sibTransId="{57C3E12C-E668-9B48-8D15-7A07D3F40535}"/>
    <dgm:cxn modelId="{E9DA3931-FFF9-1144-BA21-7F5F6A6EAE45}" type="presOf" srcId="{699AC39A-206F-6046-85F0-D09D1EA55FBA}" destId="{E5D604CC-D363-8742-8B41-E04406AA1AEE}" srcOrd="0" destOrd="0" presId="urn:microsoft.com/office/officeart/2005/8/layout/vList2"/>
    <dgm:cxn modelId="{ED1B2440-707B-CA47-A43F-4DFB61BC667C}" type="presOf" srcId="{CF4A3285-AD80-8648-8C06-CA7C0A9FEE9E}" destId="{F54B3AF9-BEE8-D546-B1FB-358ADA62C2A6}" srcOrd="0" destOrd="0" presId="urn:microsoft.com/office/officeart/2005/8/layout/vList2"/>
    <dgm:cxn modelId="{C09FF071-99EF-F74D-859E-F7463D35196D}" type="presOf" srcId="{49B95A71-B1D1-184E-812C-3BD77EC8D9AA}" destId="{0FA4E271-7CBE-5D47-893F-591E170AF726}" srcOrd="0" destOrd="1" presId="urn:microsoft.com/office/officeart/2005/8/layout/vList2"/>
    <dgm:cxn modelId="{24B4C575-664B-EF48-96D0-856384E1A065}" srcId="{CF4A3285-AD80-8648-8C06-CA7C0A9FEE9E}" destId="{97E79675-65D2-3C41-BBEB-7D5C232D3B2F}" srcOrd="0" destOrd="0" parTransId="{42A0E3A1-21E5-5148-882D-9DC95CB4DA74}" sibTransId="{D8D667F5-CBEE-1148-A790-832D16023DB7}"/>
    <dgm:cxn modelId="{1D6B838C-1466-8D41-9C75-80B8C29CA954}" type="presOf" srcId="{97E79675-65D2-3C41-BBEB-7D5C232D3B2F}" destId="{0FA4E271-7CBE-5D47-893F-591E170AF726}" srcOrd="0" destOrd="0" presId="urn:microsoft.com/office/officeart/2005/8/layout/vList2"/>
    <dgm:cxn modelId="{23E762E2-E26C-9448-AFA0-7950D0578824}" srcId="{CF4A3285-AD80-8648-8C06-CA7C0A9FEE9E}" destId="{49B95A71-B1D1-184E-812C-3BD77EC8D9AA}" srcOrd="1" destOrd="0" parTransId="{BE4CA145-96D1-DF4D-9151-2CCB0639A9BE}" sibTransId="{F756C27E-A27C-0F40-9BF4-2A587BD5625A}"/>
    <dgm:cxn modelId="{80873AB5-2669-DE4A-BC1A-5187292039BA}" type="presParOf" srcId="{E5D604CC-D363-8742-8B41-E04406AA1AEE}" destId="{F54B3AF9-BEE8-D546-B1FB-358ADA62C2A6}" srcOrd="0" destOrd="0" presId="urn:microsoft.com/office/officeart/2005/8/layout/vList2"/>
    <dgm:cxn modelId="{9DBB9FE9-947F-2B4F-A23C-9A22B236B8F4}" type="presParOf" srcId="{E5D604CC-D363-8742-8B41-E04406AA1AEE}" destId="{0FA4E271-7CBE-5D47-893F-591E170AF72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500" b="1" dirty="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51A767F1-2E8D-7F43-9991-AE4DD5533326}">
      <dgm:prSet custT="1"/>
      <dgm:spPr/>
      <dgm:t>
        <a:bodyPr/>
        <a:lstStyle/>
        <a:p>
          <a:pPr rtl="0"/>
          <a:r>
            <a:rPr lang="en" sz="1400" b="0" dirty="0">
              <a:solidFill>
                <a:schemeClr val="tx1"/>
              </a:solidFill>
              <a:latin typeface="Arial"/>
              <a:cs typeface="Arial"/>
            </a:rPr>
            <a:t>ECIM 2024 - </a:t>
          </a:r>
          <a:r>
            <a:rPr lang="ru-RU" sz="1400" b="0" dirty="0">
              <a:solidFill>
                <a:schemeClr val="tx1"/>
              </a:solidFill>
              <a:latin typeface="Arial"/>
              <a:cs typeface="Arial"/>
            </a:rPr>
            <a:t>первый конгресс, в котором я приняла участие, поэтому уверена, что он запомнится мне надолго. </a:t>
          </a:r>
        </a:p>
      </dgm:t>
    </dgm:pt>
    <dgm:pt modelId="{296FA9B4-C0DC-A845-8BE3-1A8774605644}" type="parTrans" cxnId="{30029520-49A6-FA49-8F66-8DEF96E7F2FF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7FA5245B-9D19-F340-9978-BD55548C54BE}" type="sibTrans" cxnId="{30029520-49A6-FA49-8F66-8DEF96E7F2FF}">
      <dgm:prSet/>
      <dgm:spPr/>
      <dgm:t>
        <a:bodyPr/>
        <a:lstStyle/>
        <a:p>
          <a:endParaRPr lang="en-US" sz="1500">
            <a:solidFill>
              <a:schemeClr val="tx1"/>
            </a:solidFill>
            <a:latin typeface="Arial"/>
            <a:cs typeface="Arial"/>
          </a:endParaRPr>
        </a:p>
      </dgm:t>
    </dgm:pt>
    <dgm:pt modelId="{80855E7E-F9B2-7540-BF9E-627B21001519}">
      <dgm:prSet custT="1"/>
      <dgm:spPr/>
      <dgm:t>
        <a:bodyPr/>
        <a:lstStyle/>
        <a:p>
          <a:r>
            <a:rPr lang="ru-RU" sz="1400" b="0" dirty="0">
              <a:solidFill>
                <a:schemeClr val="tx1"/>
              </a:solidFill>
              <a:latin typeface="Arial"/>
              <a:cs typeface="Arial"/>
            </a:rPr>
            <a:t>Благодаря таким мероприятиям появляется возможность узнать о новейших научных достижениях раньше, чем они будут опубликованы, познакомиться с коллегами из разных стран, а также возникает мотивация работать усерднее. </a:t>
          </a:r>
          <a:endParaRPr lang="ru-RU" sz="1400" dirty="0">
            <a:solidFill>
              <a:schemeClr val="tx1"/>
            </a:solidFill>
            <a:latin typeface="Arial"/>
            <a:cs typeface="Arial"/>
          </a:endParaRPr>
        </a:p>
      </dgm:t>
    </dgm:pt>
    <dgm:pt modelId="{B5BE1358-5CED-1548-B899-CE23D755FB24}" type="parTrans" cxnId="{33037DE1-46FE-A146-9A9E-E356BC48C6DB}">
      <dgm:prSet/>
      <dgm:spPr/>
      <dgm:t>
        <a:bodyPr/>
        <a:lstStyle/>
        <a:p>
          <a:endParaRPr lang="en-US"/>
        </a:p>
      </dgm:t>
    </dgm:pt>
    <dgm:pt modelId="{B98CB192-EAA7-F543-880B-2CCB3035A14F}" type="sibTrans" cxnId="{33037DE1-46FE-A146-9A9E-E356BC48C6DB}">
      <dgm:prSet/>
      <dgm:spPr/>
      <dgm:t>
        <a:bodyPr/>
        <a:lstStyle/>
        <a:p>
          <a:endParaRPr lang="en-US"/>
        </a:p>
      </dgm:t>
    </dgm:pt>
    <dgm:pt modelId="{27A8ABB4-C818-264E-B6B1-6A76823C7205}">
      <dgm:prSet custT="1"/>
      <dgm:spPr/>
      <dgm:t>
        <a:bodyPr/>
        <a:lstStyle/>
        <a:p>
          <a:r>
            <a:rPr lang="ru-RU" sz="1400" b="0" dirty="0">
              <a:solidFill>
                <a:schemeClr val="tx1"/>
              </a:solidFill>
              <a:latin typeface="Arial"/>
              <a:cs typeface="Arial"/>
            </a:rPr>
            <a:t>С нетерпением жду следующий Европейский конгресс терапевтов</a:t>
          </a:r>
          <a:r>
            <a:rPr lang="ru-RU" sz="1500" b="0" dirty="0">
              <a:solidFill>
                <a:schemeClr val="tx1"/>
              </a:solidFill>
              <a:latin typeface="Arial"/>
              <a:cs typeface="Arial"/>
            </a:rPr>
            <a:t>!</a:t>
          </a:r>
          <a:endParaRPr lang="ru-RU" sz="1500" dirty="0">
            <a:solidFill>
              <a:schemeClr val="tx1"/>
            </a:solidFill>
            <a:latin typeface="Arial"/>
            <a:cs typeface="Arial"/>
          </a:endParaRPr>
        </a:p>
      </dgm:t>
    </dgm:pt>
    <dgm:pt modelId="{8B17CEE9-4EA1-F64B-B97D-CA143E871290}" type="parTrans" cxnId="{1D63FBF6-0210-F547-B1D2-B96318BC8A3F}">
      <dgm:prSet/>
      <dgm:spPr/>
      <dgm:t>
        <a:bodyPr/>
        <a:lstStyle/>
        <a:p>
          <a:endParaRPr lang="en-US"/>
        </a:p>
      </dgm:t>
    </dgm:pt>
    <dgm:pt modelId="{6076518B-F07D-6D40-9EF1-EDB9E1B84F22}" type="sibTrans" cxnId="{1D63FBF6-0210-F547-B1D2-B96318BC8A3F}">
      <dgm:prSet/>
      <dgm:spPr/>
      <dgm:t>
        <a:bodyPr/>
        <a:lstStyle/>
        <a:p>
          <a:endParaRPr lang="en-US"/>
        </a:p>
      </dgm:t>
    </dgm:pt>
    <dgm:pt modelId="{19CB4279-135A-1548-8FC0-8CBBC5253D3E}">
      <dgm:prSet custT="1"/>
      <dgm:spPr/>
      <dgm:t>
        <a:bodyPr/>
        <a:lstStyle/>
        <a:p>
          <a:pPr rtl="0"/>
          <a:r>
            <a:rPr lang="ru-RU" sz="1400" b="0" dirty="0">
              <a:solidFill>
                <a:schemeClr val="tx1"/>
              </a:solidFill>
              <a:latin typeface="Arial"/>
              <a:cs typeface="Arial"/>
            </a:rPr>
            <a:t>Каждый день отличался насыщенной научной программой, мне особенно понравилась секция «</a:t>
          </a:r>
          <a:r>
            <a:rPr lang="ru-RU" sz="1400" b="0" dirty="0" err="1">
              <a:solidFill>
                <a:schemeClr val="tx1"/>
              </a:solidFill>
              <a:latin typeface="Arial"/>
              <a:cs typeface="Arial"/>
            </a:rPr>
            <a:t>Мультиморбидность</a:t>
          </a:r>
          <a:r>
            <a:rPr lang="ru-RU" sz="1400" b="0" dirty="0">
              <a:solidFill>
                <a:schemeClr val="tx1"/>
              </a:solidFill>
              <a:latin typeface="Arial"/>
              <a:cs typeface="Arial"/>
            </a:rPr>
            <a:t> при ХСН». </a:t>
          </a:r>
        </a:p>
      </dgm:t>
    </dgm:pt>
    <dgm:pt modelId="{82344CAE-4ED2-8545-AB43-042B76D7C4D4}" type="parTrans" cxnId="{37B55C8D-36E6-7E44-9364-7CFC0BC9E13E}">
      <dgm:prSet/>
      <dgm:spPr/>
      <dgm:t>
        <a:bodyPr/>
        <a:lstStyle/>
        <a:p>
          <a:endParaRPr lang="en-US"/>
        </a:p>
      </dgm:t>
    </dgm:pt>
    <dgm:pt modelId="{E647EE6C-7CA9-8B49-80DA-4F8D1A5DB8A5}" type="sibTrans" cxnId="{37B55C8D-36E6-7E44-9364-7CFC0BC9E13E}">
      <dgm:prSet/>
      <dgm:spPr/>
      <dgm:t>
        <a:bodyPr/>
        <a:lstStyle/>
        <a:p>
          <a:endParaRPr lang="en-US"/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22933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48FC4958-FB86-5E43-811F-138B91B649DE}" type="pres">
      <dgm:prSet presAssocID="{51A767F1-2E8D-7F43-9991-AE4DD5533326}" presName="vertTwo" presStyleCnt="0"/>
      <dgm:spPr/>
    </dgm:pt>
    <dgm:pt modelId="{C051C194-61EF-8042-9082-5ECF70747CCC}" type="pres">
      <dgm:prSet presAssocID="{51A767F1-2E8D-7F43-9991-AE4DD5533326}" presName="txTwo" presStyleLbl="node2" presStyleIdx="0" presStyleCnt="4">
        <dgm:presLayoutVars>
          <dgm:chPref val="3"/>
        </dgm:presLayoutVars>
      </dgm:prSet>
      <dgm:spPr/>
    </dgm:pt>
    <dgm:pt modelId="{853539C7-B1FA-4041-A3BE-C5463CB6858C}" type="pres">
      <dgm:prSet presAssocID="{51A767F1-2E8D-7F43-9991-AE4DD5533326}" presName="horzTwo" presStyleCnt="0"/>
      <dgm:spPr/>
    </dgm:pt>
    <dgm:pt modelId="{674D0567-ADDD-8248-8BFD-95C45174FE3F}" type="pres">
      <dgm:prSet presAssocID="{7FA5245B-9D19-F340-9978-BD55548C54BE}" presName="sibSpaceTwo" presStyleCnt="0"/>
      <dgm:spPr/>
    </dgm:pt>
    <dgm:pt modelId="{42368BD0-670A-4C46-90DD-387E78C358A6}" type="pres">
      <dgm:prSet presAssocID="{19CB4279-135A-1548-8FC0-8CBBC5253D3E}" presName="vertTwo" presStyleCnt="0"/>
      <dgm:spPr/>
    </dgm:pt>
    <dgm:pt modelId="{18B232D9-0807-1F40-BBB8-67F8F6D2C9B3}" type="pres">
      <dgm:prSet presAssocID="{19CB4279-135A-1548-8FC0-8CBBC5253D3E}" presName="txTwo" presStyleLbl="node2" presStyleIdx="1" presStyleCnt="4">
        <dgm:presLayoutVars>
          <dgm:chPref val="3"/>
        </dgm:presLayoutVars>
      </dgm:prSet>
      <dgm:spPr/>
    </dgm:pt>
    <dgm:pt modelId="{68039370-DC4C-AE4B-91C2-8B39CC939850}" type="pres">
      <dgm:prSet presAssocID="{19CB4279-135A-1548-8FC0-8CBBC5253D3E}" presName="horzTwo" presStyleCnt="0"/>
      <dgm:spPr/>
    </dgm:pt>
    <dgm:pt modelId="{A719098C-B9B6-314C-98DD-5DD0677F19DA}" type="pres">
      <dgm:prSet presAssocID="{E647EE6C-7CA9-8B49-80DA-4F8D1A5DB8A5}" presName="sibSpaceTwo" presStyleCnt="0"/>
      <dgm:spPr/>
    </dgm:pt>
    <dgm:pt modelId="{A72E4908-B9E6-294D-AE6A-E994A5C9E851}" type="pres">
      <dgm:prSet presAssocID="{80855E7E-F9B2-7540-BF9E-627B21001519}" presName="vertTwo" presStyleCnt="0"/>
      <dgm:spPr/>
    </dgm:pt>
    <dgm:pt modelId="{10D9B11B-18E0-F040-9782-011D846E1178}" type="pres">
      <dgm:prSet presAssocID="{80855E7E-F9B2-7540-BF9E-627B21001519}" presName="txTwo" presStyleLbl="node2" presStyleIdx="2" presStyleCnt="4" custScaleX="123693">
        <dgm:presLayoutVars>
          <dgm:chPref val="3"/>
        </dgm:presLayoutVars>
      </dgm:prSet>
      <dgm:spPr/>
    </dgm:pt>
    <dgm:pt modelId="{5BEFF92D-4FFA-C942-8365-7CF7F52EC6C2}" type="pres">
      <dgm:prSet presAssocID="{80855E7E-F9B2-7540-BF9E-627B21001519}" presName="horzTwo" presStyleCnt="0"/>
      <dgm:spPr/>
    </dgm:pt>
    <dgm:pt modelId="{CE798B13-9FAD-C245-BFE2-FF5195726063}" type="pres">
      <dgm:prSet presAssocID="{B98CB192-EAA7-F543-880B-2CCB3035A14F}" presName="sibSpaceTwo" presStyleCnt="0"/>
      <dgm:spPr/>
    </dgm:pt>
    <dgm:pt modelId="{B5B572FE-6EF3-D945-ABFB-C068EAB08DDC}" type="pres">
      <dgm:prSet presAssocID="{27A8ABB4-C818-264E-B6B1-6A76823C7205}" presName="vertTwo" presStyleCnt="0"/>
      <dgm:spPr/>
    </dgm:pt>
    <dgm:pt modelId="{5E1002C3-4C26-6E4C-9B74-30B373C4771D}" type="pres">
      <dgm:prSet presAssocID="{27A8ABB4-C818-264E-B6B1-6A76823C7205}" presName="txTwo" presStyleLbl="node2" presStyleIdx="3" presStyleCnt="4">
        <dgm:presLayoutVars>
          <dgm:chPref val="3"/>
        </dgm:presLayoutVars>
      </dgm:prSet>
      <dgm:spPr/>
    </dgm:pt>
    <dgm:pt modelId="{FC332AAE-5063-D545-A0EE-F4FB394ADB24}" type="pres">
      <dgm:prSet presAssocID="{27A8ABB4-C818-264E-B6B1-6A76823C7205}" presName="horzTwo" presStyleCnt="0"/>
      <dgm:spPr/>
    </dgm:pt>
  </dgm:ptLst>
  <dgm:cxnLst>
    <dgm:cxn modelId="{A566FB09-913E-434F-A693-9B3104B733C2}" type="presOf" srcId="{80855E7E-F9B2-7540-BF9E-627B21001519}" destId="{10D9B11B-18E0-F040-9782-011D846E1178}" srcOrd="0" destOrd="0" presId="urn:microsoft.com/office/officeart/2005/8/layout/hierarchy4"/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30029520-49A6-FA49-8F66-8DEF96E7F2FF}" srcId="{1328342B-D56A-E94B-A99C-43DBB1112E78}" destId="{51A767F1-2E8D-7F43-9991-AE4DD5533326}" srcOrd="0" destOrd="0" parTransId="{296FA9B4-C0DC-A845-8BE3-1A8774605644}" sibTransId="{7FA5245B-9D19-F340-9978-BD55548C54BE}"/>
    <dgm:cxn modelId="{A2EC6D71-10DC-644B-9697-D3636A1D49BC}" type="presOf" srcId="{30EFCAD1-F796-0446-A892-F9DA3FE97029}" destId="{A99FC8EC-D224-DD4F-B4CD-EC1082BC8646}" srcOrd="0" destOrd="0" presId="urn:microsoft.com/office/officeart/2005/8/layout/hierarchy4"/>
    <dgm:cxn modelId="{4585F97E-21F1-9B4C-9029-CF3AF231EE66}" type="presOf" srcId="{27A8ABB4-C818-264E-B6B1-6A76823C7205}" destId="{5E1002C3-4C26-6E4C-9B74-30B373C4771D}" srcOrd="0" destOrd="0" presId="urn:microsoft.com/office/officeart/2005/8/layout/hierarchy4"/>
    <dgm:cxn modelId="{37B55C8D-36E6-7E44-9364-7CFC0BC9E13E}" srcId="{1328342B-D56A-E94B-A99C-43DBB1112E78}" destId="{19CB4279-135A-1548-8FC0-8CBBC5253D3E}" srcOrd="1" destOrd="0" parTransId="{82344CAE-4ED2-8545-AB43-042B76D7C4D4}" sibTransId="{E647EE6C-7CA9-8B49-80DA-4F8D1A5DB8A5}"/>
    <dgm:cxn modelId="{578B9C94-2EF4-2B49-8D68-DFA5A2C3B925}" type="presOf" srcId="{51A767F1-2E8D-7F43-9991-AE4DD5533326}" destId="{C051C194-61EF-8042-9082-5ECF70747CCC}" srcOrd="0" destOrd="0" presId="urn:microsoft.com/office/officeart/2005/8/layout/hierarchy4"/>
    <dgm:cxn modelId="{33037DE1-46FE-A146-9A9E-E356BC48C6DB}" srcId="{1328342B-D56A-E94B-A99C-43DBB1112E78}" destId="{80855E7E-F9B2-7540-BF9E-627B21001519}" srcOrd="2" destOrd="0" parTransId="{B5BE1358-5CED-1548-B899-CE23D755FB24}" sibTransId="{B98CB192-EAA7-F543-880B-2CCB3035A14F}"/>
    <dgm:cxn modelId="{22B31FEB-4CE5-8246-9CD4-FCF29283B586}" type="presOf" srcId="{1328342B-D56A-E94B-A99C-43DBB1112E78}" destId="{28F22019-509D-4A44-8F6F-69BB49168F3F}" srcOrd="0" destOrd="0" presId="urn:microsoft.com/office/officeart/2005/8/layout/hierarchy4"/>
    <dgm:cxn modelId="{1D63FBF6-0210-F547-B1D2-B96318BC8A3F}" srcId="{1328342B-D56A-E94B-A99C-43DBB1112E78}" destId="{27A8ABB4-C818-264E-B6B1-6A76823C7205}" srcOrd="3" destOrd="0" parTransId="{8B17CEE9-4EA1-F64B-B97D-CA143E871290}" sibTransId="{6076518B-F07D-6D40-9EF1-EDB9E1B84F22}"/>
    <dgm:cxn modelId="{66AF2AF8-AA09-414A-8E13-F6DA7ABE7B59}" type="presOf" srcId="{19CB4279-135A-1548-8FC0-8CBBC5253D3E}" destId="{18B232D9-0807-1F40-BBB8-67F8F6D2C9B3}" srcOrd="0" destOrd="0" presId="urn:microsoft.com/office/officeart/2005/8/layout/hierarchy4"/>
    <dgm:cxn modelId="{7FF6CC5F-AB4F-DD43-A4EE-F4B548E742C4}" type="presParOf" srcId="{A99FC8EC-D224-DD4F-B4CD-EC1082BC8646}" destId="{A6229C65-436D-FC49-B63B-0E1C89DC78C6}" srcOrd="0" destOrd="0" presId="urn:microsoft.com/office/officeart/2005/8/layout/hierarchy4"/>
    <dgm:cxn modelId="{DB0C5065-C3D4-DE49-B7C0-0EFA0413627A}" type="presParOf" srcId="{A6229C65-436D-FC49-B63B-0E1C89DC78C6}" destId="{28F22019-509D-4A44-8F6F-69BB49168F3F}" srcOrd="0" destOrd="0" presId="urn:microsoft.com/office/officeart/2005/8/layout/hierarchy4"/>
    <dgm:cxn modelId="{DACC41C3-B0A6-C446-B183-BE49DDE1F06F}" type="presParOf" srcId="{A6229C65-436D-FC49-B63B-0E1C89DC78C6}" destId="{16A4753C-2FAC-284B-867A-3F4E41C49625}" srcOrd="1" destOrd="0" presId="urn:microsoft.com/office/officeart/2005/8/layout/hierarchy4"/>
    <dgm:cxn modelId="{08F55ACE-5BC5-7148-9450-D5FA8264F1C2}" type="presParOf" srcId="{A6229C65-436D-FC49-B63B-0E1C89DC78C6}" destId="{1C7E7382-4E3F-E74F-9557-F1CEF4A79F3B}" srcOrd="2" destOrd="0" presId="urn:microsoft.com/office/officeart/2005/8/layout/hierarchy4"/>
    <dgm:cxn modelId="{DC68A305-4DDF-7A46-A395-F0E66E89709B}" type="presParOf" srcId="{1C7E7382-4E3F-E74F-9557-F1CEF4A79F3B}" destId="{48FC4958-FB86-5E43-811F-138B91B649DE}" srcOrd="0" destOrd="0" presId="urn:microsoft.com/office/officeart/2005/8/layout/hierarchy4"/>
    <dgm:cxn modelId="{21BDBF18-4803-8C4A-828B-88D8276EA727}" type="presParOf" srcId="{48FC4958-FB86-5E43-811F-138B91B649DE}" destId="{C051C194-61EF-8042-9082-5ECF70747CCC}" srcOrd="0" destOrd="0" presId="urn:microsoft.com/office/officeart/2005/8/layout/hierarchy4"/>
    <dgm:cxn modelId="{2BD34526-61B3-7C42-9DFD-CBCB30840D14}" type="presParOf" srcId="{48FC4958-FB86-5E43-811F-138B91B649DE}" destId="{853539C7-B1FA-4041-A3BE-C5463CB6858C}" srcOrd="1" destOrd="0" presId="urn:microsoft.com/office/officeart/2005/8/layout/hierarchy4"/>
    <dgm:cxn modelId="{E978F602-D58F-C14F-A5ED-AAE0B14ACF42}" type="presParOf" srcId="{1C7E7382-4E3F-E74F-9557-F1CEF4A79F3B}" destId="{674D0567-ADDD-8248-8BFD-95C45174FE3F}" srcOrd="1" destOrd="0" presId="urn:microsoft.com/office/officeart/2005/8/layout/hierarchy4"/>
    <dgm:cxn modelId="{F8FB3935-7BDA-A847-81BE-B29F7A44D2D0}" type="presParOf" srcId="{1C7E7382-4E3F-E74F-9557-F1CEF4A79F3B}" destId="{42368BD0-670A-4C46-90DD-387E78C358A6}" srcOrd="2" destOrd="0" presId="urn:microsoft.com/office/officeart/2005/8/layout/hierarchy4"/>
    <dgm:cxn modelId="{55E24654-F811-324C-9264-F09F5335A033}" type="presParOf" srcId="{42368BD0-670A-4C46-90DD-387E78C358A6}" destId="{18B232D9-0807-1F40-BBB8-67F8F6D2C9B3}" srcOrd="0" destOrd="0" presId="urn:microsoft.com/office/officeart/2005/8/layout/hierarchy4"/>
    <dgm:cxn modelId="{443F761E-E228-454F-B8C8-B83F8B8D6EC4}" type="presParOf" srcId="{42368BD0-670A-4C46-90DD-387E78C358A6}" destId="{68039370-DC4C-AE4B-91C2-8B39CC939850}" srcOrd="1" destOrd="0" presId="urn:microsoft.com/office/officeart/2005/8/layout/hierarchy4"/>
    <dgm:cxn modelId="{0F5BE360-38A9-DF4E-B4F5-680A005749EE}" type="presParOf" srcId="{1C7E7382-4E3F-E74F-9557-F1CEF4A79F3B}" destId="{A719098C-B9B6-314C-98DD-5DD0677F19DA}" srcOrd="3" destOrd="0" presId="urn:microsoft.com/office/officeart/2005/8/layout/hierarchy4"/>
    <dgm:cxn modelId="{CDD2EEB9-43C5-1A4B-A3AC-265197FA6824}" type="presParOf" srcId="{1C7E7382-4E3F-E74F-9557-F1CEF4A79F3B}" destId="{A72E4908-B9E6-294D-AE6A-E994A5C9E851}" srcOrd="4" destOrd="0" presId="urn:microsoft.com/office/officeart/2005/8/layout/hierarchy4"/>
    <dgm:cxn modelId="{67A19738-F39E-7845-A1E7-1C4B4682EA2D}" type="presParOf" srcId="{A72E4908-B9E6-294D-AE6A-E994A5C9E851}" destId="{10D9B11B-18E0-F040-9782-011D846E1178}" srcOrd="0" destOrd="0" presId="urn:microsoft.com/office/officeart/2005/8/layout/hierarchy4"/>
    <dgm:cxn modelId="{C966DCD8-856D-C443-A209-1D23094DC4D1}" type="presParOf" srcId="{A72E4908-B9E6-294D-AE6A-E994A5C9E851}" destId="{5BEFF92D-4FFA-C942-8365-7CF7F52EC6C2}" srcOrd="1" destOrd="0" presId="urn:microsoft.com/office/officeart/2005/8/layout/hierarchy4"/>
    <dgm:cxn modelId="{1042DB2C-921D-5043-9D1E-5A939C19DF49}" type="presParOf" srcId="{1C7E7382-4E3F-E74F-9557-F1CEF4A79F3B}" destId="{CE798B13-9FAD-C245-BFE2-FF5195726063}" srcOrd="5" destOrd="0" presId="urn:microsoft.com/office/officeart/2005/8/layout/hierarchy4"/>
    <dgm:cxn modelId="{3C814247-B11C-D64B-803D-EE1ABD17349C}" type="presParOf" srcId="{1C7E7382-4E3F-E74F-9557-F1CEF4A79F3B}" destId="{B5B572FE-6EF3-D945-ABFB-C068EAB08DDC}" srcOrd="6" destOrd="0" presId="urn:microsoft.com/office/officeart/2005/8/layout/hierarchy4"/>
    <dgm:cxn modelId="{C0A9BE2C-30DA-8443-8D99-6DBFE5D9510D}" type="presParOf" srcId="{B5B572FE-6EF3-D945-ABFB-C068EAB08DDC}" destId="{5E1002C3-4C26-6E4C-9B74-30B373C4771D}" srcOrd="0" destOrd="0" presId="urn:microsoft.com/office/officeart/2005/8/layout/hierarchy4"/>
    <dgm:cxn modelId="{A3EDFD08-75E9-A348-BB53-02F6F0177385}" type="presParOf" srcId="{B5B572FE-6EF3-D945-ABFB-C068EAB08DDC}" destId="{FC332AAE-5063-D545-A0EE-F4FB394ADB2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0B63124-1A2E-FB48-A279-DE9525C1B2BC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FBC9EB-DFC7-7D46-B607-D4E394A26EBE}">
      <dgm:prSet custT="1"/>
      <dgm:spPr/>
      <dgm:t>
        <a:bodyPr/>
        <a:lstStyle/>
        <a:p>
          <a:pPr rtl="0"/>
          <a:r>
            <a:rPr lang="ru-RU" sz="1500">
              <a:latin typeface="Arial"/>
              <a:cs typeface="Arial"/>
            </a:rPr>
            <a:t>устный доклад (06.03.3024 Rapid Fire Session 1): </a:t>
          </a:r>
        </a:p>
      </dgm:t>
    </dgm:pt>
    <dgm:pt modelId="{341CBB83-B59B-CB4F-A35E-BD3ADE3A06B5}" type="parTrans" cxnId="{1ED1976A-B135-F745-8DCF-23180C2488AB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67F84DF5-7E9C-5841-95C7-1628D1B9BB02}" type="sibTrans" cxnId="{1ED1976A-B135-F745-8DCF-23180C2488AB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3D4AEC02-C8B2-2D4A-A037-C696DA9CA961}">
      <dgm:prSet custT="1"/>
      <dgm:spPr/>
      <dgm:t>
        <a:bodyPr/>
        <a:lstStyle/>
        <a:p>
          <a:pPr rtl="0"/>
          <a:r>
            <a:rPr lang="en-US" sz="1500" dirty="0">
              <a:latin typeface="Arial"/>
              <a:cs typeface="Arial"/>
            </a:rPr>
            <a:t>«Association of the Left Ventricular Global Function Index with Adherence in Outpatients with Heart Failure»</a:t>
          </a:r>
        </a:p>
      </dgm:t>
    </dgm:pt>
    <dgm:pt modelId="{D035D956-6C3B-1748-88EA-35ECCC20F2CE}" type="parTrans" cxnId="{11CBEFEF-EB72-AE42-819B-B559280CBDD7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F0498642-6508-8D4E-A185-47DC61D2B9A6}" type="sibTrans" cxnId="{11CBEFEF-EB72-AE42-819B-B559280CBDD7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E45F49E5-2A1A-F545-BCA5-534A760F214A}">
      <dgm:prSet custT="1"/>
      <dgm:spPr/>
      <dgm:t>
        <a:bodyPr/>
        <a:lstStyle/>
        <a:p>
          <a:pPr rtl="0"/>
          <a:r>
            <a:rPr lang="ru-RU" sz="1500" dirty="0">
              <a:latin typeface="Arial"/>
              <a:cs typeface="Arial"/>
            </a:rPr>
            <a:t>устный доклад (06.03.3024 </a:t>
          </a:r>
          <a:r>
            <a:rPr lang="ru-RU" sz="1500" dirty="0" err="1">
              <a:latin typeface="Arial"/>
              <a:cs typeface="Arial"/>
            </a:rPr>
            <a:t>Rapid</a:t>
          </a:r>
          <a:r>
            <a:rPr lang="ru-RU" sz="1500" dirty="0">
              <a:latin typeface="Arial"/>
              <a:cs typeface="Arial"/>
            </a:rPr>
            <a:t> </a:t>
          </a:r>
          <a:r>
            <a:rPr lang="ru-RU" sz="1500" dirty="0" err="1">
              <a:latin typeface="Arial"/>
              <a:cs typeface="Arial"/>
            </a:rPr>
            <a:t>Fire</a:t>
          </a:r>
          <a:r>
            <a:rPr lang="ru-RU" sz="1500" dirty="0">
              <a:latin typeface="Arial"/>
              <a:cs typeface="Arial"/>
            </a:rPr>
            <a:t> </a:t>
          </a:r>
          <a:r>
            <a:rPr lang="ru-RU" sz="1500" dirty="0" err="1">
              <a:latin typeface="Arial"/>
              <a:cs typeface="Arial"/>
            </a:rPr>
            <a:t>Session</a:t>
          </a:r>
          <a:r>
            <a:rPr lang="ru-RU" sz="1500" dirty="0">
              <a:latin typeface="Arial"/>
              <a:cs typeface="Arial"/>
            </a:rPr>
            <a:t> 3): </a:t>
          </a:r>
        </a:p>
      </dgm:t>
    </dgm:pt>
    <dgm:pt modelId="{A8313519-0C7C-954B-9804-C78F6AAFB545}" type="parTrans" cxnId="{83BFE938-564D-2D42-AFE0-13A81BC1D678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9356C96C-0E24-FF42-85D6-48A037360770}" type="sibTrans" cxnId="{83BFE938-564D-2D42-AFE0-13A81BC1D678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6036C578-4708-ED42-BF8F-60787FDE5B1E}">
      <dgm:prSet custT="1"/>
      <dgm:spPr/>
      <dgm:t>
        <a:bodyPr/>
        <a:lstStyle/>
        <a:p>
          <a:pPr rtl="0"/>
          <a:r>
            <a:rPr lang="en-US" sz="1500" dirty="0">
              <a:latin typeface="Arial"/>
              <a:cs typeface="Arial"/>
            </a:rPr>
            <a:t>«Prognostic Role of the Left Ventricular Global Function Index and Its Companion in Patients with Heart Failure with Preserved Ejection Fraction»</a:t>
          </a:r>
        </a:p>
      </dgm:t>
    </dgm:pt>
    <dgm:pt modelId="{C8B6626A-3A34-5543-A6D7-84C3CB96DD47}" type="parTrans" cxnId="{2FCCDC64-0525-8445-8C4C-0D2DE1BE1283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85A21F74-36A1-1B4C-B99F-AF7A35712547}" type="sibTrans" cxnId="{2FCCDC64-0525-8445-8C4C-0D2DE1BE1283}">
      <dgm:prSet/>
      <dgm:spPr/>
      <dgm:t>
        <a:bodyPr/>
        <a:lstStyle/>
        <a:p>
          <a:endParaRPr lang="en-US" sz="1500">
            <a:latin typeface="Arial"/>
            <a:cs typeface="Arial"/>
          </a:endParaRPr>
        </a:p>
      </dgm:t>
    </dgm:pt>
    <dgm:pt modelId="{8919B507-0A31-4844-9165-7DB8396D6200}" type="pres">
      <dgm:prSet presAssocID="{80B63124-1A2E-FB48-A279-DE9525C1B2BC}" presName="linear" presStyleCnt="0">
        <dgm:presLayoutVars>
          <dgm:animLvl val="lvl"/>
          <dgm:resizeHandles val="exact"/>
        </dgm:presLayoutVars>
      </dgm:prSet>
      <dgm:spPr/>
    </dgm:pt>
    <dgm:pt modelId="{FDE2741A-8864-134B-8253-FC335D4D8298}" type="pres">
      <dgm:prSet presAssocID="{58FBC9EB-DFC7-7D46-B607-D4E394A26EBE}" presName="parentText" presStyleLbl="node1" presStyleIdx="0" presStyleCnt="2" custScaleY="42742">
        <dgm:presLayoutVars>
          <dgm:chMax val="0"/>
          <dgm:bulletEnabled val="1"/>
        </dgm:presLayoutVars>
      </dgm:prSet>
      <dgm:spPr/>
    </dgm:pt>
    <dgm:pt modelId="{6C9D1FCF-B226-A54D-A05A-71D64155C80E}" type="pres">
      <dgm:prSet presAssocID="{58FBC9EB-DFC7-7D46-B607-D4E394A26EBE}" presName="childText" presStyleLbl="revTx" presStyleIdx="0" presStyleCnt="2">
        <dgm:presLayoutVars>
          <dgm:bulletEnabled val="1"/>
        </dgm:presLayoutVars>
      </dgm:prSet>
      <dgm:spPr/>
    </dgm:pt>
    <dgm:pt modelId="{52C06DC2-F393-F547-A895-AF27AE0D1148}" type="pres">
      <dgm:prSet presAssocID="{E45F49E5-2A1A-F545-BCA5-534A760F214A}" presName="parentText" presStyleLbl="node1" presStyleIdx="1" presStyleCnt="2" custScaleY="43759" custLinFactNeighborX="-277" custLinFactNeighborY="-42861">
        <dgm:presLayoutVars>
          <dgm:chMax val="0"/>
          <dgm:bulletEnabled val="1"/>
        </dgm:presLayoutVars>
      </dgm:prSet>
      <dgm:spPr/>
    </dgm:pt>
    <dgm:pt modelId="{74CF2304-5265-0D43-B402-4DE57E2917C2}" type="pres">
      <dgm:prSet presAssocID="{E45F49E5-2A1A-F545-BCA5-534A760F214A}" presName="childText" presStyleLbl="revTx" presStyleIdx="1" presStyleCnt="2" custScaleY="61519" custLinFactNeighborX="-277" custLinFactNeighborY="-32376">
        <dgm:presLayoutVars>
          <dgm:bulletEnabled val="1"/>
        </dgm:presLayoutVars>
      </dgm:prSet>
      <dgm:spPr/>
    </dgm:pt>
  </dgm:ptLst>
  <dgm:cxnLst>
    <dgm:cxn modelId="{209BD100-2CE6-C042-A8A0-F4F2A62727FE}" type="presOf" srcId="{6036C578-4708-ED42-BF8F-60787FDE5B1E}" destId="{74CF2304-5265-0D43-B402-4DE57E2917C2}" srcOrd="0" destOrd="0" presId="urn:microsoft.com/office/officeart/2005/8/layout/vList2"/>
    <dgm:cxn modelId="{CA065211-0523-F34D-84A9-8740EE05B2AB}" type="presOf" srcId="{E45F49E5-2A1A-F545-BCA5-534A760F214A}" destId="{52C06DC2-F393-F547-A895-AF27AE0D1148}" srcOrd="0" destOrd="0" presId="urn:microsoft.com/office/officeart/2005/8/layout/vList2"/>
    <dgm:cxn modelId="{83BFE938-564D-2D42-AFE0-13A81BC1D678}" srcId="{80B63124-1A2E-FB48-A279-DE9525C1B2BC}" destId="{E45F49E5-2A1A-F545-BCA5-534A760F214A}" srcOrd="1" destOrd="0" parTransId="{A8313519-0C7C-954B-9804-C78F6AAFB545}" sibTransId="{9356C96C-0E24-FF42-85D6-48A037360770}"/>
    <dgm:cxn modelId="{2FCCDC64-0525-8445-8C4C-0D2DE1BE1283}" srcId="{E45F49E5-2A1A-F545-BCA5-534A760F214A}" destId="{6036C578-4708-ED42-BF8F-60787FDE5B1E}" srcOrd="0" destOrd="0" parTransId="{C8B6626A-3A34-5543-A6D7-84C3CB96DD47}" sibTransId="{85A21F74-36A1-1B4C-B99F-AF7A35712547}"/>
    <dgm:cxn modelId="{1ED1976A-B135-F745-8DCF-23180C2488AB}" srcId="{80B63124-1A2E-FB48-A279-DE9525C1B2BC}" destId="{58FBC9EB-DFC7-7D46-B607-D4E394A26EBE}" srcOrd="0" destOrd="0" parTransId="{341CBB83-B59B-CB4F-A35E-BD3ADE3A06B5}" sibTransId="{67F84DF5-7E9C-5841-95C7-1628D1B9BB02}"/>
    <dgm:cxn modelId="{C27CB06A-3B5E-0649-9128-BA8A31D22C22}" type="presOf" srcId="{58FBC9EB-DFC7-7D46-B607-D4E394A26EBE}" destId="{FDE2741A-8864-134B-8253-FC335D4D8298}" srcOrd="0" destOrd="0" presId="urn:microsoft.com/office/officeart/2005/8/layout/vList2"/>
    <dgm:cxn modelId="{8BB0608E-9C9D-F64F-86A1-3A9E3E8A8984}" type="presOf" srcId="{3D4AEC02-C8B2-2D4A-A037-C696DA9CA961}" destId="{6C9D1FCF-B226-A54D-A05A-71D64155C80E}" srcOrd="0" destOrd="0" presId="urn:microsoft.com/office/officeart/2005/8/layout/vList2"/>
    <dgm:cxn modelId="{483F0DC5-BB11-C844-B8F7-AFC60F9F5FB7}" type="presOf" srcId="{80B63124-1A2E-FB48-A279-DE9525C1B2BC}" destId="{8919B507-0A31-4844-9165-7DB8396D6200}" srcOrd="0" destOrd="0" presId="urn:microsoft.com/office/officeart/2005/8/layout/vList2"/>
    <dgm:cxn modelId="{11CBEFEF-EB72-AE42-819B-B559280CBDD7}" srcId="{58FBC9EB-DFC7-7D46-B607-D4E394A26EBE}" destId="{3D4AEC02-C8B2-2D4A-A037-C696DA9CA961}" srcOrd="0" destOrd="0" parTransId="{D035D956-6C3B-1748-88EA-35ECCC20F2CE}" sibTransId="{F0498642-6508-8D4E-A185-47DC61D2B9A6}"/>
    <dgm:cxn modelId="{12E1C1D6-10B5-EC46-BD4B-6CCCAD1587C2}" type="presParOf" srcId="{8919B507-0A31-4844-9165-7DB8396D6200}" destId="{FDE2741A-8864-134B-8253-FC335D4D8298}" srcOrd="0" destOrd="0" presId="urn:microsoft.com/office/officeart/2005/8/layout/vList2"/>
    <dgm:cxn modelId="{D58ED56C-F323-884A-8055-56728A24724A}" type="presParOf" srcId="{8919B507-0A31-4844-9165-7DB8396D6200}" destId="{6C9D1FCF-B226-A54D-A05A-71D64155C80E}" srcOrd="1" destOrd="0" presId="urn:microsoft.com/office/officeart/2005/8/layout/vList2"/>
    <dgm:cxn modelId="{72AD8664-73F6-4D4A-94BC-DFBB374A5BA0}" type="presParOf" srcId="{8919B507-0A31-4844-9165-7DB8396D6200}" destId="{52C06DC2-F393-F547-A895-AF27AE0D1148}" srcOrd="2" destOrd="0" presId="urn:microsoft.com/office/officeart/2005/8/layout/vList2"/>
    <dgm:cxn modelId="{B7325CCB-C73C-914B-8D7E-10164D2B2F66}" type="presParOf" srcId="{8919B507-0A31-4844-9165-7DB8396D6200}" destId="{74CF2304-5265-0D43-B402-4DE57E2917C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045BA8FE-781F-0143-8284-8F8F4970D639}">
      <dgm:prSet custT="1"/>
      <dgm:spPr/>
      <dgm:t>
        <a:bodyPr/>
        <a:lstStyle/>
        <a:p>
          <a:pPr rtl="0"/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 Благодаря конгрессу, удалось расширить свои знания о хронической болезни почек и острой сердечной недостаточности. </a:t>
          </a:r>
        </a:p>
      </dgm:t>
    </dgm:pt>
    <dgm:pt modelId="{3D9F95D8-AFBE-2448-866F-0D25F18BB47C}" type="parTrans" cxnId="{A23AC5FA-58B2-FC4C-8C96-0775AD69859C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89FB8583-A228-B849-BB10-E98E90291B50}" type="sibTrans" cxnId="{A23AC5FA-58B2-FC4C-8C96-0775AD69859C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EE2148CC-3C0E-1343-BEB6-939C797D8536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Отдельного упоминания и восхищения заслуживает подход Европейской федерации внутренней медицины к подготовке клинических рекомендаций в виде ответов на актуальные вопросы внутренних болезней в формате PICO.</a:t>
          </a:r>
        </a:p>
      </dgm:t>
    </dgm:pt>
    <dgm:pt modelId="{A6C8931E-5AC6-7840-8636-A70642C533C1}" type="parTrans" cxnId="{210CB4DE-489C-5041-95B0-01976D7D285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972F36B9-AF31-6844-8A4D-72E8F33350C0}" type="sibTrans" cxnId="{210CB4DE-489C-5041-95B0-01976D7D285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76539517-87D6-2643-886A-93D8CF5F5C0C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Посещение таких мероприятий, безусловно, важно и полезно для любого специалиста, поскольку оно позволяет быть в курсе последних новостей и тенденций в своей области, а также обмениваться опытом с коллегами.</a:t>
          </a:r>
        </a:p>
      </dgm:t>
    </dgm:pt>
    <dgm:pt modelId="{51107777-6C41-7F4B-B450-EFCCDE63891D}" type="parTrans" cxnId="{DC073453-242D-384B-AD30-F57A09345A1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166BE61B-9814-B94E-B396-3C8A5DD1B8AF}" type="sibTrans" cxnId="{DC073453-242D-384B-AD30-F57A09345A1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17603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09F35001-A206-E24A-83D9-4ADFF2444F5F}" type="pres">
      <dgm:prSet presAssocID="{045BA8FE-781F-0143-8284-8F8F4970D639}" presName="vertTwo" presStyleCnt="0"/>
      <dgm:spPr/>
    </dgm:pt>
    <dgm:pt modelId="{DE16A65F-2107-924F-A468-0DCD9A7D27F1}" type="pres">
      <dgm:prSet presAssocID="{045BA8FE-781F-0143-8284-8F8F4970D639}" presName="txTwo" presStyleLbl="node2" presStyleIdx="0" presStyleCnt="3">
        <dgm:presLayoutVars>
          <dgm:chPref val="3"/>
        </dgm:presLayoutVars>
      </dgm:prSet>
      <dgm:spPr/>
    </dgm:pt>
    <dgm:pt modelId="{09C98EB7-6912-AB44-B706-3F40718DC1D0}" type="pres">
      <dgm:prSet presAssocID="{045BA8FE-781F-0143-8284-8F8F4970D639}" presName="horzTwo" presStyleCnt="0"/>
      <dgm:spPr/>
    </dgm:pt>
    <dgm:pt modelId="{5EBCB31C-3971-4D48-999E-E340FA84B5EA}" type="pres">
      <dgm:prSet presAssocID="{89FB8583-A228-B849-BB10-E98E90291B50}" presName="sibSpaceTwo" presStyleCnt="0"/>
      <dgm:spPr/>
    </dgm:pt>
    <dgm:pt modelId="{D361E8DA-3517-EB40-9B85-2FE4F0436DD6}" type="pres">
      <dgm:prSet presAssocID="{EE2148CC-3C0E-1343-BEB6-939C797D8536}" presName="vertTwo" presStyleCnt="0"/>
      <dgm:spPr/>
    </dgm:pt>
    <dgm:pt modelId="{24F80174-A5FA-BD4D-95E1-86AD5ACF539D}" type="pres">
      <dgm:prSet presAssocID="{EE2148CC-3C0E-1343-BEB6-939C797D8536}" presName="txTwo" presStyleLbl="node2" presStyleIdx="1" presStyleCnt="3" custScaleX="125316">
        <dgm:presLayoutVars>
          <dgm:chPref val="3"/>
        </dgm:presLayoutVars>
      </dgm:prSet>
      <dgm:spPr/>
    </dgm:pt>
    <dgm:pt modelId="{1A19F191-7B0C-6A43-961B-913AA87F44CD}" type="pres">
      <dgm:prSet presAssocID="{EE2148CC-3C0E-1343-BEB6-939C797D8536}" presName="horzTwo" presStyleCnt="0"/>
      <dgm:spPr/>
    </dgm:pt>
    <dgm:pt modelId="{B8ED3BBC-D4E4-F945-B7A6-8701D5EC8A48}" type="pres">
      <dgm:prSet presAssocID="{972F36B9-AF31-6844-8A4D-72E8F33350C0}" presName="sibSpaceTwo" presStyleCnt="0"/>
      <dgm:spPr/>
    </dgm:pt>
    <dgm:pt modelId="{B3D3F74A-327F-C845-897B-8329400E0554}" type="pres">
      <dgm:prSet presAssocID="{76539517-87D6-2643-886A-93D8CF5F5C0C}" presName="vertTwo" presStyleCnt="0"/>
      <dgm:spPr/>
    </dgm:pt>
    <dgm:pt modelId="{881FF29E-A3DA-3F46-8179-B35336CB16CC}" type="pres">
      <dgm:prSet presAssocID="{76539517-87D6-2643-886A-93D8CF5F5C0C}" presName="txTwo" presStyleLbl="node2" presStyleIdx="2" presStyleCnt="3" custScaleX="108771">
        <dgm:presLayoutVars>
          <dgm:chPref val="3"/>
        </dgm:presLayoutVars>
      </dgm:prSet>
      <dgm:spPr/>
    </dgm:pt>
    <dgm:pt modelId="{F4604CC7-496F-9C40-816B-913E4E8A0FE8}" type="pres">
      <dgm:prSet presAssocID="{76539517-87D6-2643-886A-93D8CF5F5C0C}" presName="horzTwo" presStyleCnt="0"/>
      <dgm:spPr/>
    </dgm:pt>
  </dgm:ptLst>
  <dgm:cxnLst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833A3F2C-AA91-B54D-BAE7-5F51159E86DF}" type="presOf" srcId="{EE2148CC-3C0E-1343-BEB6-939C797D8536}" destId="{24F80174-A5FA-BD4D-95E1-86AD5ACF539D}" srcOrd="0" destOrd="0" presId="urn:microsoft.com/office/officeart/2005/8/layout/hierarchy4"/>
    <dgm:cxn modelId="{59810744-D37B-3745-A7D1-DD0260108909}" type="presOf" srcId="{1328342B-D56A-E94B-A99C-43DBB1112E78}" destId="{28F22019-509D-4A44-8F6F-69BB49168F3F}" srcOrd="0" destOrd="0" presId="urn:microsoft.com/office/officeart/2005/8/layout/hierarchy4"/>
    <dgm:cxn modelId="{DC073453-242D-384B-AD30-F57A09345A1A}" srcId="{1328342B-D56A-E94B-A99C-43DBB1112E78}" destId="{76539517-87D6-2643-886A-93D8CF5F5C0C}" srcOrd="2" destOrd="0" parTransId="{51107777-6C41-7F4B-B450-EFCCDE63891D}" sibTransId="{166BE61B-9814-B94E-B396-3C8A5DD1B8AF}"/>
    <dgm:cxn modelId="{374DF089-8899-D344-921F-7F582A466BC6}" type="presOf" srcId="{76539517-87D6-2643-886A-93D8CF5F5C0C}" destId="{881FF29E-A3DA-3F46-8179-B35336CB16CC}" srcOrd="0" destOrd="0" presId="urn:microsoft.com/office/officeart/2005/8/layout/hierarchy4"/>
    <dgm:cxn modelId="{CA27A0AE-D084-C148-8618-C9B99B13B01C}" type="presOf" srcId="{045BA8FE-781F-0143-8284-8F8F4970D639}" destId="{DE16A65F-2107-924F-A468-0DCD9A7D27F1}" srcOrd="0" destOrd="0" presId="urn:microsoft.com/office/officeart/2005/8/layout/hierarchy4"/>
    <dgm:cxn modelId="{646045C4-E43E-AC44-A532-6262DE2D605B}" type="presOf" srcId="{30EFCAD1-F796-0446-A892-F9DA3FE97029}" destId="{A99FC8EC-D224-DD4F-B4CD-EC1082BC8646}" srcOrd="0" destOrd="0" presId="urn:microsoft.com/office/officeart/2005/8/layout/hierarchy4"/>
    <dgm:cxn modelId="{210CB4DE-489C-5041-95B0-01976D7D285A}" srcId="{1328342B-D56A-E94B-A99C-43DBB1112E78}" destId="{EE2148CC-3C0E-1343-BEB6-939C797D8536}" srcOrd="1" destOrd="0" parTransId="{A6C8931E-5AC6-7840-8636-A70642C533C1}" sibTransId="{972F36B9-AF31-6844-8A4D-72E8F33350C0}"/>
    <dgm:cxn modelId="{A23AC5FA-58B2-FC4C-8C96-0775AD69859C}" srcId="{1328342B-D56A-E94B-A99C-43DBB1112E78}" destId="{045BA8FE-781F-0143-8284-8F8F4970D639}" srcOrd="0" destOrd="0" parTransId="{3D9F95D8-AFBE-2448-866F-0D25F18BB47C}" sibTransId="{89FB8583-A228-B849-BB10-E98E90291B50}"/>
    <dgm:cxn modelId="{182E4824-913E-2042-B539-C8550A7F8B5D}" type="presParOf" srcId="{A99FC8EC-D224-DD4F-B4CD-EC1082BC8646}" destId="{A6229C65-436D-FC49-B63B-0E1C89DC78C6}" srcOrd="0" destOrd="0" presId="urn:microsoft.com/office/officeart/2005/8/layout/hierarchy4"/>
    <dgm:cxn modelId="{2B92E6F5-C0FC-D047-BE16-FA22D5C45C74}" type="presParOf" srcId="{A6229C65-436D-FC49-B63B-0E1C89DC78C6}" destId="{28F22019-509D-4A44-8F6F-69BB49168F3F}" srcOrd="0" destOrd="0" presId="urn:microsoft.com/office/officeart/2005/8/layout/hierarchy4"/>
    <dgm:cxn modelId="{286BE05D-5450-6340-87DA-CF34BA373B13}" type="presParOf" srcId="{A6229C65-436D-FC49-B63B-0E1C89DC78C6}" destId="{16A4753C-2FAC-284B-867A-3F4E41C49625}" srcOrd="1" destOrd="0" presId="urn:microsoft.com/office/officeart/2005/8/layout/hierarchy4"/>
    <dgm:cxn modelId="{E9864DC8-A7D4-3844-AEDA-16020199E15C}" type="presParOf" srcId="{A6229C65-436D-FC49-B63B-0E1C89DC78C6}" destId="{1C7E7382-4E3F-E74F-9557-F1CEF4A79F3B}" srcOrd="2" destOrd="0" presId="urn:microsoft.com/office/officeart/2005/8/layout/hierarchy4"/>
    <dgm:cxn modelId="{8E52828E-929B-C149-A8D8-9AA92C83A799}" type="presParOf" srcId="{1C7E7382-4E3F-E74F-9557-F1CEF4A79F3B}" destId="{09F35001-A206-E24A-83D9-4ADFF2444F5F}" srcOrd="0" destOrd="0" presId="urn:microsoft.com/office/officeart/2005/8/layout/hierarchy4"/>
    <dgm:cxn modelId="{EB9F069A-2019-6B45-A38D-89841B86F544}" type="presParOf" srcId="{09F35001-A206-E24A-83D9-4ADFF2444F5F}" destId="{DE16A65F-2107-924F-A468-0DCD9A7D27F1}" srcOrd="0" destOrd="0" presId="urn:microsoft.com/office/officeart/2005/8/layout/hierarchy4"/>
    <dgm:cxn modelId="{7CBBB463-5AA4-F04F-9430-7C41F8780782}" type="presParOf" srcId="{09F35001-A206-E24A-83D9-4ADFF2444F5F}" destId="{09C98EB7-6912-AB44-B706-3F40718DC1D0}" srcOrd="1" destOrd="0" presId="urn:microsoft.com/office/officeart/2005/8/layout/hierarchy4"/>
    <dgm:cxn modelId="{C2367000-70E4-324F-977D-C467BB39B89D}" type="presParOf" srcId="{1C7E7382-4E3F-E74F-9557-F1CEF4A79F3B}" destId="{5EBCB31C-3971-4D48-999E-E340FA84B5EA}" srcOrd="1" destOrd="0" presId="urn:microsoft.com/office/officeart/2005/8/layout/hierarchy4"/>
    <dgm:cxn modelId="{F8CD615C-D0DF-2D46-81AD-8F0530430E4B}" type="presParOf" srcId="{1C7E7382-4E3F-E74F-9557-F1CEF4A79F3B}" destId="{D361E8DA-3517-EB40-9B85-2FE4F0436DD6}" srcOrd="2" destOrd="0" presId="urn:microsoft.com/office/officeart/2005/8/layout/hierarchy4"/>
    <dgm:cxn modelId="{7EFEA5C6-2B6A-764B-94F2-4F21771A55D9}" type="presParOf" srcId="{D361E8DA-3517-EB40-9B85-2FE4F0436DD6}" destId="{24F80174-A5FA-BD4D-95E1-86AD5ACF539D}" srcOrd="0" destOrd="0" presId="urn:microsoft.com/office/officeart/2005/8/layout/hierarchy4"/>
    <dgm:cxn modelId="{A252D46A-3C9B-2F4C-86D0-90ACFD97FAE8}" type="presParOf" srcId="{D361E8DA-3517-EB40-9B85-2FE4F0436DD6}" destId="{1A19F191-7B0C-6A43-961B-913AA87F44CD}" srcOrd="1" destOrd="0" presId="urn:microsoft.com/office/officeart/2005/8/layout/hierarchy4"/>
    <dgm:cxn modelId="{917B9BA5-8C96-2E4D-ABDC-BF71E1964B4F}" type="presParOf" srcId="{1C7E7382-4E3F-E74F-9557-F1CEF4A79F3B}" destId="{B8ED3BBC-D4E4-F945-B7A6-8701D5EC8A48}" srcOrd="3" destOrd="0" presId="urn:microsoft.com/office/officeart/2005/8/layout/hierarchy4"/>
    <dgm:cxn modelId="{233DBFB3-A217-064F-8C80-B77C99385E86}" type="presParOf" srcId="{1C7E7382-4E3F-E74F-9557-F1CEF4A79F3B}" destId="{B3D3F74A-327F-C845-897B-8329400E0554}" srcOrd="4" destOrd="0" presId="urn:microsoft.com/office/officeart/2005/8/layout/hierarchy4"/>
    <dgm:cxn modelId="{3167949D-5749-2341-8006-D5889FD38F1B}" type="presParOf" srcId="{B3D3F74A-327F-C845-897B-8329400E0554}" destId="{881FF29E-A3DA-3F46-8179-B35336CB16CC}" srcOrd="0" destOrd="0" presId="urn:microsoft.com/office/officeart/2005/8/layout/hierarchy4"/>
    <dgm:cxn modelId="{FA9B9081-96E7-8749-9B11-BBECDB6582A3}" type="presParOf" srcId="{B3D3F74A-327F-C845-897B-8329400E0554}" destId="{F4604CC7-496F-9C40-816B-913E4E8A0FE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0B63124-1A2E-FB48-A279-DE9525C1B2BC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FBC9EB-DFC7-7D46-B607-D4E394A26EBE}">
      <dgm:prSet custT="1"/>
      <dgm:spPr/>
      <dgm:t>
        <a:bodyPr/>
        <a:lstStyle/>
        <a:p>
          <a:pPr algn="just" rtl="0"/>
          <a:r>
            <a:rPr lang="ru-RU" sz="1700" dirty="0">
              <a:latin typeface="Arial"/>
              <a:cs typeface="Arial"/>
            </a:rPr>
            <a:t>устный доклад (08.03.3024 </a:t>
          </a:r>
          <a:r>
            <a:rPr lang="ru-RU" sz="1700" dirty="0" err="1">
              <a:latin typeface="Arial"/>
              <a:cs typeface="Arial"/>
            </a:rPr>
            <a:t>Rapid</a:t>
          </a:r>
          <a:r>
            <a:rPr lang="ru-RU" sz="1700" dirty="0">
              <a:latin typeface="Arial"/>
              <a:cs typeface="Arial"/>
            </a:rPr>
            <a:t> </a:t>
          </a:r>
          <a:r>
            <a:rPr lang="ru-RU" sz="1700" dirty="0" err="1">
              <a:latin typeface="Arial"/>
              <a:cs typeface="Arial"/>
            </a:rPr>
            <a:t>Fire</a:t>
          </a:r>
          <a:r>
            <a:rPr lang="ru-RU" sz="1700" dirty="0">
              <a:latin typeface="Arial"/>
              <a:cs typeface="Arial"/>
            </a:rPr>
            <a:t> </a:t>
          </a:r>
          <a:r>
            <a:rPr lang="ru-RU" sz="1700" dirty="0" err="1">
              <a:latin typeface="Arial"/>
              <a:cs typeface="Arial"/>
            </a:rPr>
            <a:t>Session</a:t>
          </a:r>
          <a:r>
            <a:rPr lang="ru-RU" sz="1700" dirty="0">
              <a:latin typeface="Arial"/>
              <a:cs typeface="Arial"/>
            </a:rPr>
            <a:t> 10): </a:t>
          </a:r>
        </a:p>
      </dgm:t>
    </dgm:pt>
    <dgm:pt modelId="{341CBB83-B59B-CB4F-A35E-BD3ADE3A06B5}" type="parTrans" cxnId="{1ED1976A-B135-F745-8DCF-23180C2488AB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67F84DF5-7E9C-5841-95C7-1628D1B9BB02}" type="sibTrans" cxnId="{1ED1976A-B135-F745-8DCF-23180C2488AB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3D4AEC02-C8B2-2D4A-A037-C696DA9CA961}">
      <dgm:prSet custT="1"/>
      <dgm:spPr/>
      <dgm:t>
        <a:bodyPr/>
        <a:lstStyle/>
        <a:p>
          <a:pPr rtl="0"/>
          <a:r>
            <a:rPr lang="en-US" sz="1700" dirty="0">
              <a:latin typeface="Arial"/>
              <a:cs typeface="Arial"/>
            </a:rPr>
            <a:t>Relationship of symptoms and extracellular neutrophil traps in the </a:t>
          </a:r>
          <a:r>
            <a:rPr lang="en-US" sz="1700" dirty="0" err="1">
              <a:latin typeface="Arial"/>
              <a:cs typeface="Arial"/>
            </a:rPr>
            <a:t>postcovid</a:t>
          </a:r>
          <a:r>
            <a:rPr lang="en-US" sz="1700" dirty="0">
              <a:latin typeface="Arial"/>
              <a:cs typeface="Arial"/>
            </a:rPr>
            <a:t> period among</a:t>
          </a:r>
          <a:r>
            <a:rPr lang="ru-RU" sz="1700" dirty="0">
              <a:latin typeface="Arial"/>
              <a:cs typeface="Arial"/>
            </a:rPr>
            <a:t> </a:t>
          </a:r>
          <a:r>
            <a:rPr lang="en-US" sz="1700" dirty="0">
              <a:latin typeface="Arial"/>
              <a:cs typeface="Arial"/>
            </a:rPr>
            <a:t>young patients</a:t>
          </a:r>
        </a:p>
      </dgm:t>
    </dgm:pt>
    <dgm:pt modelId="{D035D956-6C3B-1748-88EA-35ECCC20F2CE}" type="parTrans" cxnId="{11CBEFEF-EB72-AE42-819B-B559280CBDD7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F0498642-6508-8D4E-A185-47DC61D2B9A6}" type="sibTrans" cxnId="{11CBEFEF-EB72-AE42-819B-B559280CBDD7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8919B507-0A31-4844-9165-7DB8396D6200}" type="pres">
      <dgm:prSet presAssocID="{80B63124-1A2E-FB48-A279-DE9525C1B2BC}" presName="linear" presStyleCnt="0">
        <dgm:presLayoutVars>
          <dgm:animLvl val="lvl"/>
          <dgm:resizeHandles val="exact"/>
        </dgm:presLayoutVars>
      </dgm:prSet>
      <dgm:spPr/>
    </dgm:pt>
    <dgm:pt modelId="{FDE2741A-8864-134B-8253-FC335D4D8298}" type="pres">
      <dgm:prSet presAssocID="{58FBC9EB-DFC7-7D46-B607-D4E394A26EBE}" presName="parentText" presStyleLbl="node1" presStyleIdx="0" presStyleCnt="1" custScaleY="58202">
        <dgm:presLayoutVars>
          <dgm:chMax val="0"/>
          <dgm:bulletEnabled val="1"/>
        </dgm:presLayoutVars>
      </dgm:prSet>
      <dgm:spPr/>
    </dgm:pt>
    <dgm:pt modelId="{6C9D1FCF-B226-A54D-A05A-71D64155C80E}" type="pres">
      <dgm:prSet presAssocID="{58FBC9EB-DFC7-7D46-B607-D4E394A26EB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9A4F80E-10C5-CE40-B49F-88B199573CAE}" type="presOf" srcId="{3D4AEC02-C8B2-2D4A-A037-C696DA9CA961}" destId="{6C9D1FCF-B226-A54D-A05A-71D64155C80E}" srcOrd="0" destOrd="0" presId="urn:microsoft.com/office/officeart/2005/8/layout/vList2"/>
    <dgm:cxn modelId="{1ED1976A-B135-F745-8DCF-23180C2488AB}" srcId="{80B63124-1A2E-FB48-A279-DE9525C1B2BC}" destId="{58FBC9EB-DFC7-7D46-B607-D4E394A26EBE}" srcOrd="0" destOrd="0" parTransId="{341CBB83-B59B-CB4F-A35E-BD3ADE3A06B5}" sibTransId="{67F84DF5-7E9C-5841-95C7-1628D1B9BB02}"/>
    <dgm:cxn modelId="{A8CD1DA4-E034-6D42-B576-0939B23EB753}" type="presOf" srcId="{58FBC9EB-DFC7-7D46-B607-D4E394A26EBE}" destId="{FDE2741A-8864-134B-8253-FC335D4D8298}" srcOrd="0" destOrd="0" presId="urn:microsoft.com/office/officeart/2005/8/layout/vList2"/>
    <dgm:cxn modelId="{2D1BC9B4-8948-8444-AC2C-99A8B677A4B4}" type="presOf" srcId="{80B63124-1A2E-FB48-A279-DE9525C1B2BC}" destId="{8919B507-0A31-4844-9165-7DB8396D6200}" srcOrd="0" destOrd="0" presId="urn:microsoft.com/office/officeart/2005/8/layout/vList2"/>
    <dgm:cxn modelId="{11CBEFEF-EB72-AE42-819B-B559280CBDD7}" srcId="{58FBC9EB-DFC7-7D46-B607-D4E394A26EBE}" destId="{3D4AEC02-C8B2-2D4A-A037-C696DA9CA961}" srcOrd="0" destOrd="0" parTransId="{D035D956-6C3B-1748-88EA-35ECCC20F2CE}" sibTransId="{F0498642-6508-8D4E-A185-47DC61D2B9A6}"/>
    <dgm:cxn modelId="{099573EA-7D9D-6341-B7A8-9A47E4C3799C}" type="presParOf" srcId="{8919B507-0A31-4844-9165-7DB8396D6200}" destId="{FDE2741A-8864-134B-8253-FC335D4D8298}" srcOrd="0" destOrd="0" presId="urn:microsoft.com/office/officeart/2005/8/layout/vList2"/>
    <dgm:cxn modelId="{E0E0EA05-3A95-0A43-8E75-0DD0E43887FA}" type="presParOf" srcId="{8919B507-0A31-4844-9165-7DB8396D6200}" destId="{6C9D1FCF-B226-A54D-A05A-71D64155C8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i="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500" i="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500" i="0">
            <a:solidFill>
              <a:schemeClr val="tx1"/>
            </a:solidFill>
            <a:latin typeface="Arial"/>
            <a:cs typeface="Arial"/>
          </a:endParaRPr>
        </a:p>
      </dgm:t>
    </dgm:pt>
    <dgm:pt modelId="{8B4EE432-F190-F142-9534-4FBDD35801D3}">
      <dgm:prSet custT="1"/>
      <dgm:spPr/>
      <dgm:t>
        <a:bodyPr/>
        <a:lstStyle/>
        <a:p>
          <a:pPr rtl="0"/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Программа конгресса позволила познакомиться с актуальной научной повесткой в области внутренних болезней, а также углубиться в современные тенденции диагностики, лечения и профилактики хронических патологий, с акцентом на практическое здравоохранение в том числе амбулаторного этапа</a:t>
          </a:r>
          <a:endParaRPr lang="ru-RU" sz="1500" i="0" dirty="0">
            <a:solidFill>
              <a:schemeClr val="tx1"/>
            </a:solidFill>
            <a:latin typeface="Arial"/>
            <a:cs typeface="Arial"/>
          </a:endParaRPr>
        </a:p>
      </dgm:t>
    </dgm:pt>
    <dgm:pt modelId="{9EDD016A-43B6-B94C-93DB-B710D372CCE6}" type="parTrans" cxnId="{E4768649-BC6D-EA40-9D00-BE2C9963EACA}">
      <dgm:prSet/>
      <dgm:spPr/>
      <dgm:t>
        <a:bodyPr/>
        <a:lstStyle/>
        <a:p>
          <a:endParaRPr lang="en-US" sz="1500" i="0">
            <a:solidFill>
              <a:schemeClr val="tx1"/>
            </a:solidFill>
          </a:endParaRPr>
        </a:p>
      </dgm:t>
    </dgm:pt>
    <dgm:pt modelId="{CA13EF13-895C-9546-A7D1-4D5D8A0A8C63}" type="sibTrans" cxnId="{E4768649-BC6D-EA40-9D00-BE2C9963EACA}">
      <dgm:prSet/>
      <dgm:spPr/>
      <dgm:t>
        <a:bodyPr/>
        <a:lstStyle/>
        <a:p>
          <a:endParaRPr lang="en-US" sz="1500" i="0">
            <a:solidFill>
              <a:schemeClr val="tx1"/>
            </a:solidFill>
          </a:endParaRPr>
        </a:p>
      </dgm:t>
    </dgm:pt>
    <dgm:pt modelId="{B3758837-0A51-514A-B869-A38235CD82D5}">
      <dgm:prSet custT="1"/>
      <dgm:spPr/>
      <dgm:t>
        <a:bodyPr/>
        <a:lstStyle/>
        <a:p>
          <a:pPr rtl="0"/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Приятно отметить, что множество секций было организовано для молодых специалистов, в том числе площадки, посвященные гибким навыкам врача, организации научной деятельности</a:t>
          </a:r>
          <a:endParaRPr lang="ru-RU" sz="1500" i="0" dirty="0">
            <a:solidFill>
              <a:schemeClr val="tx1"/>
            </a:solidFill>
            <a:latin typeface="Arial"/>
            <a:cs typeface="Arial"/>
          </a:endParaRPr>
        </a:p>
      </dgm:t>
    </dgm:pt>
    <dgm:pt modelId="{49E826C0-6D3F-AB49-AFEC-C49494B65DA6}" type="parTrans" cxnId="{70AD3A9D-3FAE-B242-8B74-CC9F678F61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1D8BD0-E39A-6741-98DA-59C1B0EF077A}" type="sibTrans" cxnId="{70AD3A9D-3FAE-B242-8B74-CC9F678F61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2F61857-245C-4543-A0C3-9783D2083506}">
      <dgm:prSet custT="1"/>
      <dgm:spPr/>
      <dgm:t>
        <a:bodyPr/>
        <a:lstStyle/>
        <a:p>
          <a:pPr rtl="0"/>
          <a:endParaRPr lang="ru-RU" sz="1500" dirty="0">
            <a:solidFill>
              <a:schemeClr val="tx1"/>
            </a:solidFill>
            <a:latin typeface="Arial"/>
            <a:cs typeface="Arial"/>
          </a:endParaRPr>
        </a:p>
        <a:p>
          <a:pPr rtl="0"/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Для меня также актуальными были темы, связанные с проводимым исследованием: по новой </a:t>
          </a:r>
          <a:r>
            <a:rPr lang="ru-RU" sz="1500" dirty="0" err="1">
              <a:solidFill>
                <a:schemeClr val="tx1"/>
              </a:solidFill>
              <a:latin typeface="Arial"/>
              <a:cs typeface="Arial"/>
            </a:rPr>
            <a:t>коронавирусной</a:t>
          </a:r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 инфекции, подходам к лечению и наблюдению в </a:t>
          </a:r>
          <a:r>
            <a:rPr lang="ru-RU" sz="1500" dirty="0" err="1">
              <a:solidFill>
                <a:schemeClr val="tx1"/>
              </a:solidFill>
              <a:latin typeface="Arial"/>
              <a:cs typeface="Arial"/>
            </a:rPr>
            <a:t>постоковидном</a:t>
          </a:r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 периоде.</a:t>
          </a:r>
          <a:endParaRPr lang="ru-RU" sz="1500" i="0" dirty="0">
            <a:solidFill>
              <a:schemeClr val="tx1"/>
            </a:solidFill>
            <a:latin typeface="Arial"/>
            <a:cs typeface="Arial"/>
          </a:endParaRPr>
        </a:p>
      </dgm:t>
    </dgm:pt>
    <dgm:pt modelId="{7A1442F7-8B82-A54F-A483-65B626F34FAA}" type="parTrans" cxnId="{9E04AEA6-F33F-7147-96F1-678BC450337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AA2E83-3953-9A45-B4D9-C4799025B4B3}" type="sibTrans" cxnId="{9E04AEA6-F33F-7147-96F1-678BC450337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17603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DF7EA174-4CF7-824B-B1E2-40CC54E5BCA4}" type="pres">
      <dgm:prSet presAssocID="{8B4EE432-F190-F142-9534-4FBDD35801D3}" presName="vertTwo" presStyleCnt="0"/>
      <dgm:spPr/>
    </dgm:pt>
    <dgm:pt modelId="{0B6D3AB1-E5A2-344D-91B5-268F4DDEE3F2}" type="pres">
      <dgm:prSet presAssocID="{8B4EE432-F190-F142-9534-4FBDD35801D3}" presName="txTwo" presStyleLbl="node2" presStyleIdx="0" presStyleCnt="3" custScaleX="133026">
        <dgm:presLayoutVars>
          <dgm:chPref val="3"/>
        </dgm:presLayoutVars>
      </dgm:prSet>
      <dgm:spPr/>
    </dgm:pt>
    <dgm:pt modelId="{36BF5386-0F87-524F-A7A7-A4AC0D196FEB}" type="pres">
      <dgm:prSet presAssocID="{8B4EE432-F190-F142-9534-4FBDD35801D3}" presName="horzTwo" presStyleCnt="0"/>
      <dgm:spPr/>
    </dgm:pt>
    <dgm:pt modelId="{986A4082-0875-7349-84D0-FEDE9CE1B6D0}" type="pres">
      <dgm:prSet presAssocID="{CA13EF13-895C-9546-A7D1-4D5D8A0A8C63}" presName="sibSpaceTwo" presStyleCnt="0"/>
      <dgm:spPr/>
    </dgm:pt>
    <dgm:pt modelId="{AFF3537E-B0F5-664B-9368-7052F820F3C2}" type="pres">
      <dgm:prSet presAssocID="{B3758837-0A51-514A-B869-A38235CD82D5}" presName="vertTwo" presStyleCnt="0"/>
      <dgm:spPr/>
    </dgm:pt>
    <dgm:pt modelId="{2F8CECCD-84FF-C747-BC6A-90AB36654BC3}" type="pres">
      <dgm:prSet presAssocID="{B3758837-0A51-514A-B869-A38235CD82D5}" presName="txTwo" presStyleLbl="node2" presStyleIdx="1" presStyleCnt="3">
        <dgm:presLayoutVars>
          <dgm:chPref val="3"/>
        </dgm:presLayoutVars>
      </dgm:prSet>
      <dgm:spPr/>
    </dgm:pt>
    <dgm:pt modelId="{0E38B2B3-EB12-D545-8D4F-49EC5E9565D8}" type="pres">
      <dgm:prSet presAssocID="{B3758837-0A51-514A-B869-A38235CD82D5}" presName="horzTwo" presStyleCnt="0"/>
      <dgm:spPr/>
    </dgm:pt>
    <dgm:pt modelId="{6275154E-9D23-144D-9042-02BE10D88FB0}" type="pres">
      <dgm:prSet presAssocID="{721D8BD0-E39A-6741-98DA-59C1B0EF077A}" presName="sibSpaceTwo" presStyleCnt="0"/>
      <dgm:spPr/>
    </dgm:pt>
    <dgm:pt modelId="{AE0C880B-DE68-064B-92DE-867A61C9AC32}" type="pres">
      <dgm:prSet presAssocID="{62F61857-245C-4543-A0C3-9783D2083506}" presName="vertTwo" presStyleCnt="0"/>
      <dgm:spPr/>
    </dgm:pt>
    <dgm:pt modelId="{65CA9DC2-16A7-7549-B740-BEAAD3CB26FC}" type="pres">
      <dgm:prSet presAssocID="{62F61857-245C-4543-A0C3-9783D2083506}" presName="txTwo" presStyleLbl="node2" presStyleIdx="2" presStyleCnt="3">
        <dgm:presLayoutVars>
          <dgm:chPref val="3"/>
        </dgm:presLayoutVars>
      </dgm:prSet>
      <dgm:spPr/>
    </dgm:pt>
    <dgm:pt modelId="{7D3E7B92-21FE-5D45-9F63-4A2BF18F33A7}" type="pres">
      <dgm:prSet presAssocID="{62F61857-245C-4543-A0C3-9783D2083506}" presName="horzTwo" presStyleCnt="0"/>
      <dgm:spPr/>
    </dgm:pt>
  </dgm:ptLst>
  <dgm:cxnLst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E4768649-BC6D-EA40-9D00-BE2C9963EACA}" srcId="{1328342B-D56A-E94B-A99C-43DBB1112E78}" destId="{8B4EE432-F190-F142-9534-4FBDD35801D3}" srcOrd="0" destOrd="0" parTransId="{9EDD016A-43B6-B94C-93DB-B710D372CCE6}" sibTransId="{CA13EF13-895C-9546-A7D1-4D5D8A0A8C63}"/>
    <dgm:cxn modelId="{EA791177-ABE8-E04C-885E-F6E3DD6AD156}" type="presOf" srcId="{62F61857-245C-4543-A0C3-9783D2083506}" destId="{65CA9DC2-16A7-7549-B740-BEAAD3CB26FC}" srcOrd="0" destOrd="0" presId="urn:microsoft.com/office/officeart/2005/8/layout/hierarchy4"/>
    <dgm:cxn modelId="{46584C8D-2CB4-5F48-976E-DB8555BF0654}" type="presOf" srcId="{8B4EE432-F190-F142-9534-4FBDD35801D3}" destId="{0B6D3AB1-E5A2-344D-91B5-268F4DDEE3F2}" srcOrd="0" destOrd="0" presId="urn:microsoft.com/office/officeart/2005/8/layout/hierarchy4"/>
    <dgm:cxn modelId="{70AD3A9D-3FAE-B242-8B74-CC9F678F6139}" srcId="{1328342B-D56A-E94B-A99C-43DBB1112E78}" destId="{B3758837-0A51-514A-B869-A38235CD82D5}" srcOrd="1" destOrd="0" parTransId="{49E826C0-6D3F-AB49-AFEC-C49494B65DA6}" sibTransId="{721D8BD0-E39A-6741-98DA-59C1B0EF077A}"/>
    <dgm:cxn modelId="{9E04AEA6-F33F-7147-96F1-678BC450337B}" srcId="{1328342B-D56A-E94B-A99C-43DBB1112E78}" destId="{62F61857-245C-4543-A0C3-9783D2083506}" srcOrd="2" destOrd="0" parTransId="{7A1442F7-8B82-A54F-A483-65B626F34FAA}" sibTransId="{CBAA2E83-3953-9A45-B4D9-C4799025B4B3}"/>
    <dgm:cxn modelId="{74DC51CF-1104-1544-84BA-F90ACFE60022}" type="presOf" srcId="{B3758837-0A51-514A-B869-A38235CD82D5}" destId="{2F8CECCD-84FF-C747-BC6A-90AB36654BC3}" srcOrd="0" destOrd="0" presId="urn:microsoft.com/office/officeart/2005/8/layout/hierarchy4"/>
    <dgm:cxn modelId="{B4F559E2-839C-8B43-9D6A-7287E97AF160}" type="presOf" srcId="{1328342B-D56A-E94B-A99C-43DBB1112E78}" destId="{28F22019-509D-4A44-8F6F-69BB49168F3F}" srcOrd="0" destOrd="0" presId="urn:microsoft.com/office/officeart/2005/8/layout/hierarchy4"/>
    <dgm:cxn modelId="{E85948F7-CF07-D848-9407-5CA939B298AD}" type="presOf" srcId="{30EFCAD1-F796-0446-A892-F9DA3FE97029}" destId="{A99FC8EC-D224-DD4F-B4CD-EC1082BC8646}" srcOrd="0" destOrd="0" presId="urn:microsoft.com/office/officeart/2005/8/layout/hierarchy4"/>
    <dgm:cxn modelId="{3A12B884-970D-2942-87F4-950A0612997D}" type="presParOf" srcId="{A99FC8EC-D224-DD4F-B4CD-EC1082BC8646}" destId="{A6229C65-436D-FC49-B63B-0E1C89DC78C6}" srcOrd="0" destOrd="0" presId="urn:microsoft.com/office/officeart/2005/8/layout/hierarchy4"/>
    <dgm:cxn modelId="{D00F0FA5-C4F5-6E4B-9E3D-2F08D481E018}" type="presParOf" srcId="{A6229C65-436D-FC49-B63B-0E1C89DC78C6}" destId="{28F22019-509D-4A44-8F6F-69BB49168F3F}" srcOrd="0" destOrd="0" presId="urn:microsoft.com/office/officeart/2005/8/layout/hierarchy4"/>
    <dgm:cxn modelId="{9C74AB76-4541-3141-9CC8-CEBE21C5F634}" type="presParOf" srcId="{A6229C65-436D-FC49-B63B-0E1C89DC78C6}" destId="{16A4753C-2FAC-284B-867A-3F4E41C49625}" srcOrd="1" destOrd="0" presId="urn:microsoft.com/office/officeart/2005/8/layout/hierarchy4"/>
    <dgm:cxn modelId="{BE5C5BD3-4F9A-AC48-ABD9-229FE19921EB}" type="presParOf" srcId="{A6229C65-436D-FC49-B63B-0E1C89DC78C6}" destId="{1C7E7382-4E3F-E74F-9557-F1CEF4A79F3B}" srcOrd="2" destOrd="0" presId="urn:microsoft.com/office/officeart/2005/8/layout/hierarchy4"/>
    <dgm:cxn modelId="{24544588-FA95-6948-BA3D-84210AD4B494}" type="presParOf" srcId="{1C7E7382-4E3F-E74F-9557-F1CEF4A79F3B}" destId="{DF7EA174-4CF7-824B-B1E2-40CC54E5BCA4}" srcOrd="0" destOrd="0" presId="urn:microsoft.com/office/officeart/2005/8/layout/hierarchy4"/>
    <dgm:cxn modelId="{FC4499E2-E884-2E4F-8833-548349EDED5A}" type="presParOf" srcId="{DF7EA174-4CF7-824B-B1E2-40CC54E5BCA4}" destId="{0B6D3AB1-E5A2-344D-91B5-268F4DDEE3F2}" srcOrd="0" destOrd="0" presId="urn:microsoft.com/office/officeart/2005/8/layout/hierarchy4"/>
    <dgm:cxn modelId="{1AE2308D-5097-4246-97BA-5BA02B392BC0}" type="presParOf" srcId="{DF7EA174-4CF7-824B-B1E2-40CC54E5BCA4}" destId="{36BF5386-0F87-524F-A7A7-A4AC0D196FEB}" srcOrd="1" destOrd="0" presId="urn:microsoft.com/office/officeart/2005/8/layout/hierarchy4"/>
    <dgm:cxn modelId="{D0078289-3FD5-254F-B740-B7297F7AAC6F}" type="presParOf" srcId="{1C7E7382-4E3F-E74F-9557-F1CEF4A79F3B}" destId="{986A4082-0875-7349-84D0-FEDE9CE1B6D0}" srcOrd="1" destOrd="0" presId="urn:microsoft.com/office/officeart/2005/8/layout/hierarchy4"/>
    <dgm:cxn modelId="{EF35E5CC-1D93-4143-A22D-6A3A12DC8681}" type="presParOf" srcId="{1C7E7382-4E3F-E74F-9557-F1CEF4A79F3B}" destId="{AFF3537E-B0F5-664B-9368-7052F820F3C2}" srcOrd="2" destOrd="0" presId="urn:microsoft.com/office/officeart/2005/8/layout/hierarchy4"/>
    <dgm:cxn modelId="{B7B80F91-7B85-8947-B69B-446C8329A5B6}" type="presParOf" srcId="{AFF3537E-B0F5-664B-9368-7052F820F3C2}" destId="{2F8CECCD-84FF-C747-BC6A-90AB36654BC3}" srcOrd="0" destOrd="0" presId="urn:microsoft.com/office/officeart/2005/8/layout/hierarchy4"/>
    <dgm:cxn modelId="{5FF9AE5E-ADD2-674A-BB28-002BFA25C8F7}" type="presParOf" srcId="{AFF3537E-B0F5-664B-9368-7052F820F3C2}" destId="{0E38B2B3-EB12-D545-8D4F-49EC5E9565D8}" srcOrd="1" destOrd="0" presId="urn:microsoft.com/office/officeart/2005/8/layout/hierarchy4"/>
    <dgm:cxn modelId="{B90695ED-F43D-494E-8221-D4B78ECB128B}" type="presParOf" srcId="{1C7E7382-4E3F-E74F-9557-F1CEF4A79F3B}" destId="{6275154E-9D23-144D-9042-02BE10D88FB0}" srcOrd="3" destOrd="0" presId="urn:microsoft.com/office/officeart/2005/8/layout/hierarchy4"/>
    <dgm:cxn modelId="{97559BCD-A51B-2540-BA9E-F05FD32DCCBA}" type="presParOf" srcId="{1C7E7382-4E3F-E74F-9557-F1CEF4A79F3B}" destId="{AE0C880B-DE68-064B-92DE-867A61C9AC32}" srcOrd="4" destOrd="0" presId="urn:microsoft.com/office/officeart/2005/8/layout/hierarchy4"/>
    <dgm:cxn modelId="{603A79EF-18FE-CD4C-B1CF-EAACB4E5BD45}" type="presParOf" srcId="{AE0C880B-DE68-064B-92DE-867A61C9AC32}" destId="{65CA9DC2-16A7-7549-B740-BEAAD3CB26FC}" srcOrd="0" destOrd="0" presId="urn:microsoft.com/office/officeart/2005/8/layout/hierarchy4"/>
    <dgm:cxn modelId="{A3BE0AF5-9CAB-A94C-90FD-1AF5C5BD4500}" type="presParOf" srcId="{AE0C880B-DE68-064B-92DE-867A61C9AC32}" destId="{7D3E7B92-21FE-5D45-9F63-4A2BF18F33A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i="0">
              <a:solidFill>
                <a:srgbClr val="000000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500" i="0">
            <a:solidFill>
              <a:srgbClr val="000000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500" i="0">
            <a:solidFill>
              <a:srgbClr val="000000"/>
            </a:solidFill>
            <a:latin typeface="Arial"/>
            <a:cs typeface="Arial"/>
          </a:endParaRPr>
        </a:p>
      </dgm:t>
    </dgm:pt>
    <dgm:pt modelId="{045BA8FE-781F-0143-8284-8F8F4970D639}">
      <dgm:prSet custT="1"/>
      <dgm:spPr/>
      <dgm:t>
        <a:bodyPr/>
        <a:lstStyle/>
        <a:p>
          <a:pPr rtl="0"/>
          <a:r>
            <a:rPr lang="ru-RU" sz="1500" i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x-none" altLang="ru-RU" sz="1500" i="0" dirty="0">
              <a:solidFill>
                <a:srgbClr val="000000"/>
              </a:solidFill>
              <a:latin typeface="Arial" charset="0"/>
              <a:cs typeface="Arial" charset="0"/>
            </a:rPr>
            <a:t>на конгрессе была дружелюбная атмосфера, было представлено большое количество докладов из разных стран мира. Все спикеры с удовольствием отвечали на вопросы. </a:t>
          </a:r>
          <a:endParaRPr lang="ru-RU" sz="1500" i="0" dirty="0">
            <a:solidFill>
              <a:srgbClr val="000000"/>
            </a:solidFill>
            <a:latin typeface="Arial"/>
            <a:cs typeface="Arial"/>
          </a:endParaRPr>
        </a:p>
      </dgm:t>
    </dgm:pt>
    <dgm:pt modelId="{3D9F95D8-AFBE-2448-866F-0D25F18BB47C}" type="parTrans" cxnId="{A23AC5FA-58B2-FC4C-8C96-0775AD69859C}">
      <dgm:prSet/>
      <dgm:spPr/>
      <dgm:t>
        <a:bodyPr/>
        <a:lstStyle/>
        <a:p>
          <a:endParaRPr lang="en-US" sz="1500" i="0">
            <a:solidFill>
              <a:srgbClr val="000000"/>
            </a:solidFill>
            <a:latin typeface="Arial"/>
            <a:cs typeface="Arial"/>
          </a:endParaRPr>
        </a:p>
      </dgm:t>
    </dgm:pt>
    <dgm:pt modelId="{89FB8583-A228-B849-BB10-E98E90291B50}" type="sibTrans" cxnId="{A23AC5FA-58B2-FC4C-8C96-0775AD69859C}">
      <dgm:prSet/>
      <dgm:spPr/>
      <dgm:t>
        <a:bodyPr/>
        <a:lstStyle/>
        <a:p>
          <a:endParaRPr lang="en-US" sz="1500" i="0">
            <a:solidFill>
              <a:srgbClr val="000000"/>
            </a:solidFill>
            <a:latin typeface="Arial"/>
            <a:cs typeface="Arial"/>
          </a:endParaRPr>
        </a:p>
      </dgm:t>
    </dgm:pt>
    <dgm:pt modelId="{2D6A0744-B803-6843-B1FD-ACDE53DC596E}">
      <dgm:prSet custT="1"/>
      <dgm:spPr/>
      <dgm:t>
        <a:bodyPr/>
        <a:lstStyle/>
        <a:p>
          <a:pPr rtl="0"/>
          <a:r>
            <a:rPr lang="x-none" altLang="ru-RU" sz="1500" i="0" dirty="0">
              <a:solidFill>
                <a:srgbClr val="000000"/>
              </a:solidFill>
              <a:latin typeface="Arial" charset="0"/>
              <a:cs typeface="Arial" charset="0"/>
            </a:rPr>
            <a:t>Доклады были посвящены актуальнейшим темам: от внедрения искусственного интеллекта в медицинскую практику, до обсуждения новейших схем лечения хронической болезни почек.</a:t>
          </a:r>
          <a:endParaRPr lang="ru-RU" sz="1500" i="0" dirty="0">
            <a:solidFill>
              <a:srgbClr val="000000"/>
            </a:solidFill>
            <a:latin typeface="Arial"/>
            <a:cs typeface="Arial"/>
          </a:endParaRPr>
        </a:p>
      </dgm:t>
    </dgm:pt>
    <dgm:pt modelId="{868271A4-86DB-8046-9D4F-4D4F36C812A9}" type="parTrans" cxnId="{B2E2D402-C6FC-AA4A-8548-F2887D2BB2B9}">
      <dgm:prSet/>
      <dgm:spPr/>
      <dgm:t>
        <a:bodyPr/>
        <a:lstStyle/>
        <a:p>
          <a:endParaRPr lang="en-US" sz="1500" i="0">
            <a:solidFill>
              <a:srgbClr val="000000"/>
            </a:solidFill>
          </a:endParaRPr>
        </a:p>
      </dgm:t>
    </dgm:pt>
    <dgm:pt modelId="{E6089E36-7954-0C4F-BEE4-E21E7FA611C5}" type="sibTrans" cxnId="{B2E2D402-C6FC-AA4A-8548-F2887D2BB2B9}">
      <dgm:prSet/>
      <dgm:spPr/>
      <dgm:t>
        <a:bodyPr/>
        <a:lstStyle/>
        <a:p>
          <a:endParaRPr lang="en-US" sz="1500" i="0">
            <a:solidFill>
              <a:srgbClr val="000000"/>
            </a:solidFill>
          </a:endParaRPr>
        </a:p>
      </dgm:t>
    </dgm:pt>
    <dgm:pt modelId="{8B4EE432-F190-F142-9534-4FBDD35801D3}">
      <dgm:prSet custT="1"/>
      <dgm:spPr/>
      <dgm:t>
        <a:bodyPr/>
        <a:lstStyle/>
        <a:p>
          <a:pPr rtl="0"/>
          <a:r>
            <a:rPr lang="ru-RU" altLang="ru-RU" sz="1500" i="0" dirty="0">
              <a:solidFill>
                <a:srgbClr val="000000"/>
              </a:solidFill>
              <a:latin typeface="Arial" charset="0"/>
              <a:cs typeface="Arial" charset="0"/>
            </a:rPr>
            <a:t>В</a:t>
          </a:r>
          <a:r>
            <a:rPr lang="x-none" altLang="ru-RU" sz="1500" i="0" dirty="0">
              <a:solidFill>
                <a:srgbClr val="000000"/>
              </a:solidFill>
              <a:latin typeface="Arial" charset="0"/>
              <a:cs typeface="Arial" charset="0"/>
            </a:rPr>
            <a:t> значительной степени приятно удивило, что выступления российских докладчиков выгодно выделялись на общем фоне качеством представленных исследований, визуальным оформлением презентаций и постеров, представлением исследований на английском языке.</a:t>
          </a:r>
          <a:endParaRPr lang="ru-RU" sz="1500" i="0" dirty="0">
            <a:solidFill>
              <a:srgbClr val="000000"/>
            </a:solidFill>
            <a:latin typeface="Arial"/>
            <a:cs typeface="Arial"/>
          </a:endParaRPr>
        </a:p>
      </dgm:t>
    </dgm:pt>
    <dgm:pt modelId="{9EDD016A-43B6-B94C-93DB-B710D372CCE6}" type="parTrans" cxnId="{E4768649-BC6D-EA40-9D00-BE2C9963EACA}">
      <dgm:prSet/>
      <dgm:spPr/>
      <dgm:t>
        <a:bodyPr/>
        <a:lstStyle/>
        <a:p>
          <a:endParaRPr lang="en-US" sz="1500" i="0">
            <a:solidFill>
              <a:srgbClr val="000000"/>
            </a:solidFill>
          </a:endParaRPr>
        </a:p>
      </dgm:t>
    </dgm:pt>
    <dgm:pt modelId="{CA13EF13-895C-9546-A7D1-4D5D8A0A8C63}" type="sibTrans" cxnId="{E4768649-BC6D-EA40-9D00-BE2C9963EACA}">
      <dgm:prSet/>
      <dgm:spPr/>
      <dgm:t>
        <a:bodyPr/>
        <a:lstStyle/>
        <a:p>
          <a:endParaRPr lang="en-US" sz="1500" i="0">
            <a:solidFill>
              <a:srgbClr val="000000"/>
            </a:solidFill>
          </a:endParaRPr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17603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09F35001-A206-E24A-83D9-4ADFF2444F5F}" type="pres">
      <dgm:prSet presAssocID="{045BA8FE-781F-0143-8284-8F8F4970D639}" presName="vertTwo" presStyleCnt="0"/>
      <dgm:spPr/>
    </dgm:pt>
    <dgm:pt modelId="{DE16A65F-2107-924F-A468-0DCD9A7D27F1}" type="pres">
      <dgm:prSet presAssocID="{045BA8FE-781F-0143-8284-8F8F4970D639}" presName="txTwo" presStyleLbl="node2" presStyleIdx="0" presStyleCnt="3">
        <dgm:presLayoutVars>
          <dgm:chPref val="3"/>
        </dgm:presLayoutVars>
      </dgm:prSet>
      <dgm:spPr/>
    </dgm:pt>
    <dgm:pt modelId="{09C98EB7-6912-AB44-B706-3F40718DC1D0}" type="pres">
      <dgm:prSet presAssocID="{045BA8FE-781F-0143-8284-8F8F4970D639}" presName="horzTwo" presStyleCnt="0"/>
      <dgm:spPr/>
    </dgm:pt>
    <dgm:pt modelId="{5EBCB31C-3971-4D48-999E-E340FA84B5EA}" type="pres">
      <dgm:prSet presAssocID="{89FB8583-A228-B849-BB10-E98E90291B50}" presName="sibSpaceTwo" presStyleCnt="0"/>
      <dgm:spPr/>
    </dgm:pt>
    <dgm:pt modelId="{58C565FA-F6CB-6941-9AFD-FE42728006D8}" type="pres">
      <dgm:prSet presAssocID="{2D6A0744-B803-6843-B1FD-ACDE53DC596E}" presName="vertTwo" presStyleCnt="0"/>
      <dgm:spPr/>
    </dgm:pt>
    <dgm:pt modelId="{CFE0748A-A2C8-D742-B1D4-54D12B770E23}" type="pres">
      <dgm:prSet presAssocID="{2D6A0744-B803-6843-B1FD-ACDE53DC596E}" presName="txTwo" presStyleLbl="node2" presStyleIdx="1" presStyleCnt="3">
        <dgm:presLayoutVars>
          <dgm:chPref val="3"/>
        </dgm:presLayoutVars>
      </dgm:prSet>
      <dgm:spPr/>
    </dgm:pt>
    <dgm:pt modelId="{D16E9717-DCB0-6640-A538-1572408410C2}" type="pres">
      <dgm:prSet presAssocID="{2D6A0744-B803-6843-B1FD-ACDE53DC596E}" presName="horzTwo" presStyleCnt="0"/>
      <dgm:spPr/>
    </dgm:pt>
    <dgm:pt modelId="{4307CE9D-A152-C946-9AEF-E3AAD3224C71}" type="pres">
      <dgm:prSet presAssocID="{E6089E36-7954-0C4F-BEE4-E21E7FA611C5}" presName="sibSpaceTwo" presStyleCnt="0"/>
      <dgm:spPr/>
    </dgm:pt>
    <dgm:pt modelId="{DF7EA174-4CF7-824B-B1E2-40CC54E5BCA4}" type="pres">
      <dgm:prSet presAssocID="{8B4EE432-F190-F142-9534-4FBDD35801D3}" presName="vertTwo" presStyleCnt="0"/>
      <dgm:spPr/>
    </dgm:pt>
    <dgm:pt modelId="{0B6D3AB1-E5A2-344D-91B5-268F4DDEE3F2}" type="pres">
      <dgm:prSet presAssocID="{8B4EE432-F190-F142-9534-4FBDD35801D3}" presName="txTwo" presStyleLbl="node2" presStyleIdx="2" presStyleCnt="3" custScaleX="119870">
        <dgm:presLayoutVars>
          <dgm:chPref val="3"/>
        </dgm:presLayoutVars>
      </dgm:prSet>
      <dgm:spPr/>
    </dgm:pt>
    <dgm:pt modelId="{36BF5386-0F87-524F-A7A7-A4AC0D196FEB}" type="pres">
      <dgm:prSet presAssocID="{8B4EE432-F190-F142-9534-4FBDD35801D3}" presName="horzTwo" presStyleCnt="0"/>
      <dgm:spPr/>
    </dgm:pt>
  </dgm:ptLst>
  <dgm:cxnLst>
    <dgm:cxn modelId="{B2E2D402-C6FC-AA4A-8548-F2887D2BB2B9}" srcId="{1328342B-D56A-E94B-A99C-43DBB1112E78}" destId="{2D6A0744-B803-6843-B1FD-ACDE53DC596E}" srcOrd="1" destOrd="0" parTransId="{868271A4-86DB-8046-9D4F-4D4F36C812A9}" sibTransId="{E6089E36-7954-0C4F-BEE4-E21E7FA611C5}"/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0ED99224-B75B-E14E-8C64-2D2FBCF4445B}" type="presOf" srcId="{1328342B-D56A-E94B-A99C-43DBB1112E78}" destId="{28F22019-509D-4A44-8F6F-69BB49168F3F}" srcOrd="0" destOrd="0" presId="urn:microsoft.com/office/officeart/2005/8/layout/hierarchy4"/>
    <dgm:cxn modelId="{FB5C6743-3D0A-2749-932E-F345ABFCA0C4}" type="presOf" srcId="{2D6A0744-B803-6843-B1FD-ACDE53DC596E}" destId="{CFE0748A-A2C8-D742-B1D4-54D12B770E23}" srcOrd="0" destOrd="0" presId="urn:microsoft.com/office/officeart/2005/8/layout/hierarchy4"/>
    <dgm:cxn modelId="{E4768649-BC6D-EA40-9D00-BE2C9963EACA}" srcId="{1328342B-D56A-E94B-A99C-43DBB1112E78}" destId="{8B4EE432-F190-F142-9534-4FBDD35801D3}" srcOrd="2" destOrd="0" parTransId="{9EDD016A-43B6-B94C-93DB-B710D372CCE6}" sibTransId="{CA13EF13-895C-9546-A7D1-4D5D8A0A8C63}"/>
    <dgm:cxn modelId="{6597BB55-A170-8F42-924D-96D0C977D925}" type="presOf" srcId="{045BA8FE-781F-0143-8284-8F8F4970D639}" destId="{DE16A65F-2107-924F-A468-0DCD9A7D27F1}" srcOrd="0" destOrd="0" presId="urn:microsoft.com/office/officeart/2005/8/layout/hierarchy4"/>
    <dgm:cxn modelId="{70D7D989-0A22-9947-A4CC-52D9329D706E}" type="presOf" srcId="{30EFCAD1-F796-0446-A892-F9DA3FE97029}" destId="{A99FC8EC-D224-DD4F-B4CD-EC1082BC8646}" srcOrd="0" destOrd="0" presId="urn:microsoft.com/office/officeart/2005/8/layout/hierarchy4"/>
    <dgm:cxn modelId="{3F7CA5EC-966F-D249-8D51-D50D09913060}" type="presOf" srcId="{8B4EE432-F190-F142-9534-4FBDD35801D3}" destId="{0B6D3AB1-E5A2-344D-91B5-268F4DDEE3F2}" srcOrd="0" destOrd="0" presId="urn:microsoft.com/office/officeart/2005/8/layout/hierarchy4"/>
    <dgm:cxn modelId="{A23AC5FA-58B2-FC4C-8C96-0775AD69859C}" srcId="{1328342B-D56A-E94B-A99C-43DBB1112E78}" destId="{045BA8FE-781F-0143-8284-8F8F4970D639}" srcOrd="0" destOrd="0" parTransId="{3D9F95D8-AFBE-2448-866F-0D25F18BB47C}" sibTransId="{89FB8583-A228-B849-BB10-E98E90291B50}"/>
    <dgm:cxn modelId="{62E546F7-6145-0644-B6D8-C3B888C00556}" type="presParOf" srcId="{A99FC8EC-D224-DD4F-B4CD-EC1082BC8646}" destId="{A6229C65-436D-FC49-B63B-0E1C89DC78C6}" srcOrd="0" destOrd="0" presId="urn:microsoft.com/office/officeart/2005/8/layout/hierarchy4"/>
    <dgm:cxn modelId="{F80F5E62-497D-4845-8BE4-D755120DE71B}" type="presParOf" srcId="{A6229C65-436D-FC49-B63B-0E1C89DC78C6}" destId="{28F22019-509D-4A44-8F6F-69BB49168F3F}" srcOrd="0" destOrd="0" presId="urn:microsoft.com/office/officeart/2005/8/layout/hierarchy4"/>
    <dgm:cxn modelId="{61CD27AE-138D-5641-8F5A-36D0A2ECA988}" type="presParOf" srcId="{A6229C65-436D-FC49-B63B-0E1C89DC78C6}" destId="{16A4753C-2FAC-284B-867A-3F4E41C49625}" srcOrd="1" destOrd="0" presId="urn:microsoft.com/office/officeart/2005/8/layout/hierarchy4"/>
    <dgm:cxn modelId="{51C7C417-3561-B44F-9A6A-DEA4C3F06B1D}" type="presParOf" srcId="{A6229C65-436D-FC49-B63B-0E1C89DC78C6}" destId="{1C7E7382-4E3F-E74F-9557-F1CEF4A79F3B}" srcOrd="2" destOrd="0" presId="urn:microsoft.com/office/officeart/2005/8/layout/hierarchy4"/>
    <dgm:cxn modelId="{5ED06F4B-62F0-6E4E-A4B5-3C918E895254}" type="presParOf" srcId="{1C7E7382-4E3F-E74F-9557-F1CEF4A79F3B}" destId="{09F35001-A206-E24A-83D9-4ADFF2444F5F}" srcOrd="0" destOrd="0" presId="urn:microsoft.com/office/officeart/2005/8/layout/hierarchy4"/>
    <dgm:cxn modelId="{D8BE5066-5AD9-B945-A9E6-24D126B7A298}" type="presParOf" srcId="{09F35001-A206-E24A-83D9-4ADFF2444F5F}" destId="{DE16A65F-2107-924F-A468-0DCD9A7D27F1}" srcOrd="0" destOrd="0" presId="urn:microsoft.com/office/officeart/2005/8/layout/hierarchy4"/>
    <dgm:cxn modelId="{33AD15EB-8502-CF40-9823-FE63278B343C}" type="presParOf" srcId="{09F35001-A206-E24A-83D9-4ADFF2444F5F}" destId="{09C98EB7-6912-AB44-B706-3F40718DC1D0}" srcOrd="1" destOrd="0" presId="urn:microsoft.com/office/officeart/2005/8/layout/hierarchy4"/>
    <dgm:cxn modelId="{90E7A47C-755C-A34D-930B-12DE84F670BD}" type="presParOf" srcId="{1C7E7382-4E3F-E74F-9557-F1CEF4A79F3B}" destId="{5EBCB31C-3971-4D48-999E-E340FA84B5EA}" srcOrd="1" destOrd="0" presId="urn:microsoft.com/office/officeart/2005/8/layout/hierarchy4"/>
    <dgm:cxn modelId="{03292BEC-F22D-B144-88B1-4836BFF20FF5}" type="presParOf" srcId="{1C7E7382-4E3F-E74F-9557-F1CEF4A79F3B}" destId="{58C565FA-F6CB-6941-9AFD-FE42728006D8}" srcOrd="2" destOrd="0" presId="urn:microsoft.com/office/officeart/2005/8/layout/hierarchy4"/>
    <dgm:cxn modelId="{37B05549-811F-CC4D-B524-55AF88A7100E}" type="presParOf" srcId="{58C565FA-F6CB-6941-9AFD-FE42728006D8}" destId="{CFE0748A-A2C8-D742-B1D4-54D12B770E23}" srcOrd="0" destOrd="0" presId="urn:microsoft.com/office/officeart/2005/8/layout/hierarchy4"/>
    <dgm:cxn modelId="{D5AD0C77-90E9-994A-95E2-F8E983DFB15D}" type="presParOf" srcId="{58C565FA-F6CB-6941-9AFD-FE42728006D8}" destId="{D16E9717-DCB0-6640-A538-1572408410C2}" srcOrd="1" destOrd="0" presId="urn:microsoft.com/office/officeart/2005/8/layout/hierarchy4"/>
    <dgm:cxn modelId="{5315C55D-C9A6-7141-8917-A3DC00DC8C5B}" type="presParOf" srcId="{1C7E7382-4E3F-E74F-9557-F1CEF4A79F3B}" destId="{4307CE9D-A152-C946-9AEF-E3AAD3224C71}" srcOrd="3" destOrd="0" presId="urn:microsoft.com/office/officeart/2005/8/layout/hierarchy4"/>
    <dgm:cxn modelId="{E10B1970-B5F2-424C-ADF6-16A7BBA31D9E}" type="presParOf" srcId="{1C7E7382-4E3F-E74F-9557-F1CEF4A79F3B}" destId="{DF7EA174-4CF7-824B-B1E2-40CC54E5BCA4}" srcOrd="4" destOrd="0" presId="urn:microsoft.com/office/officeart/2005/8/layout/hierarchy4"/>
    <dgm:cxn modelId="{5F7A3F59-A628-484E-A68C-A7A2597ED8D0}" type="presParOf" srcId="{DF7EA174-4CF7-824B-B1E2-40CC54E5BCA4}" destId="{0B6D3AB1-E5A2-344D-91B5-268F4DDEE3F2}" srcOrd="0" destOrd="0" presId="urn:microsoft.com/office/officeart/2005/8/layout/hierarchy4"/>
    <dgm:cxn modelId="{B5921993-0178-F143-9438-B820289A14FE}" type="presParOf" srcId="{DF7EA174-4CF7-824B-B1E2-40CC54E5BCA4}" destId="{36BF5386-0F87-524F-A7A7-A4AC0D196FE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40BA1A-85CB-2546-A6D3-AB3E66FC4667}" type="doc">
      <dgm:prSet loTypeId="urn:microsoft.com/office/officeart/2005/8/layout/vList2" loCatId="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460E5CD-80F7-EB46-8375-D64844A96D7D}">
      <dgm:prSet custT="1"/>
      <dgm:spPr/>
      <dgm:t>
        <a:bodyPr/>
        <a:lstStyle/>
        <a:p>
          <a:pPr rtl="0"/>
          <a:r>
            <a:rPr lang="ru-RU" sz="1600" dirty="0">
              <a:latin typeface="Arial"/>
              <a:cs typeface="Arial"/>
            </a:rPr>
            <a:t>«Прогностическая роль индекса глобальной функции левого желудочка и его производного показателя у амбулаторных пациентов с сердечной недостаточностью с сохраненной фракцией выброса» </a:t>
          </a:r>
          <a:r>
            <a:rPr lang="ru-RU" sz="1600" b="1" dirty="0">
              <a:latin typeface="Arial"/>
              <a:cs typeface="Arial"/>
            </a:rPr>
            <a:t>(к.м.н.</a:t>
          </a:r>
          <a:r>
            <a:rPr lang="ru-RU" sz="1600" dirty="0">
              <a:latin typeface="Arial"/>
              <a:cs typeface="Arial"/>
            </a:rPr>
            <a:t> </a:t>
          </a:r>
          <a:r>
            <a:rPr lang="ru-RU" sz="1600" b="1" dirty="0">
              <a:latin typeface="Arial"/>
              <a:cs typeface="Arial"/>
            </a:rPr>
            <a:t>В.И. Лунев, РНИМУ им. Н.И. Пирогова, г. Москва)</a:t>
          </a:r>
          <a:endParaRPr lang="ru-RU" sz="1600" dirty="0">
            <a:latin typeface="Arial"/>
            <a:cs typeface="Arial"/>
          </a:endParaRPr>
        </a:p>
      </dgm:t>
    </dgm:pt>
    <dgm:pt modelId="{7D19BE30-2275-F240-B29F-75CBC42A6CFE}" type="parTrans" cxnId="{7D0F4B2C-1F67-1A43-AAB1-8A549C7D4653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0BDEEDC0-4AF2-E94F-81CA-DD6A5937831A}" type="sibTrans" cxnId="{7D0F4B2C-1F67-1A43-AAB1-8A549C7D4653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7464F17F-C77B-AC41-9259-B502C9F8B16B}">
      <dgm:prSet custT="1"/>
      <dgm:spPr/>
      <dgm:t>
        <a:bodyPr/>
        <a:lstStyle/>
        <a:p>
          <a:pPr rtl="0"/>
          <a:r>
            <a:rPr lang="ru-RU" sz="1600" dirty="0">
              <a:latin typeface="Arial"/>
              <a:cs typeface="Arial"/>
            </a:rPr>
            <a:t>«Взаимосвязь индекса глобальной функции левого желудочка и приверженности лечению у амбулаторных пациентов с сердечной недостаточностью» </a:t>
          </a:r>
          <a:r>
            <a:rPr lang="ru-RU" sz="1600" b="1" dirty="0">
              <a:latin typeface="Arial"/>
              <a:cs typeface="Arial"/>
            </a:rPr>
            <a:t>(к.м.н.</a:t>
          </a:r>
          <a:r>
            <a:rPr lang="ru-RU" sz="1600" dirty="0">
              <a:latin typeface="Arial"/>
              <a:cs typeface="Arial"/>
            </a:rPr>
            <a:t> </a:t>
          </a:r>
          <a:r>
            <a:rPr lang="ru-RU" sz="1600" b="1" dirty="0">
              <a:latin typeface="Arial"/>
              <a:cs typeface="Arial"/>
            </a:rPr>
            <a:t>В.И. Лунев, РНИМУ им. Н.И. Пирогова, г. Москва)</a:t>
          </a:r>
          <a:endParaRPr lang="ru-RU" sz="1600" dirty="0">
            <a:latin typeface="Arial"/>
            <a:cs typeface="Arial"/>
          </a:endParaRPr>
        </a:p>
      </dgm:t>
    </dgm:pt>
    <dgm:pt modelId="{335432C2-115F-AC46-BDEC-FFE4228F0C78}" type="parTrans" cxnId="{E4D30F8C-2B7F-1545-934E-9CCD466C3EF2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0156CB3D-6A46-0C48-9914-F1CEACD27913}" type="sibTrans" cxnId="{E4D30F8C-2B7F-1545-934E-9CCD466C3EF2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EB12BEE7-9723-5448-8FA4-837A029C055B}">
      <dgm:prSet custT="1"/>
      <dgm:spPr/>
      <dgm:t>
        <a:bodyPr/>
        <a:lstStyle/>
        <a:p>
          <a:pPr rtl="0"/>
          <a:r>
            <a:rPr lang="ru-RU" sz="1600" dirty="0">
              <a:latin typeface="Arial"/>
              <a:cs typeface="Arial"/>
            </a:rPr>
            <a:t>«Взаимосвязь симптомов и внеклеточных </a:t>
          </a:r>
          <a:r>
            <a:rPr lang="ru-RU" sz="1600" dirty="0" err="1">
              <a:latin typeface="Arial"/>
              <a:cs typeface="Arial"/>
            </a:rPr>
            <a:t>нейтрофильных</a:t>
          </a:r>
          <a:r>
            <a:rPr lang="ru-RU" sz="1600" dirty="0">
              <a:latin typeface="Arial"/>
              <a:cs typeface="Arial"/>
            </a:rPr>
            <a:t> ловушек в </a:t>
          </a:r>
          <a:r>
            <a:rPr lang="ru-RU" sz="1600" dirty="0" err="1">
              <a:latin typeface="Arial"/>
              <a:cs typeface="Arial"/>
            </a:rPr>
            <a:t>постковидном</a:t>
          </a:r>
          <a:r>
            <a:rPr lang="ru-RU" sz="1600" dirty="0">
              <a:latin typeface="Arial"/>
              <a:cs typeface="Arial"/>
            </a:rPr>
            <a:t> периоде у молодых пациентов» </a:t>
          </a:r>
          <a:r>
            <a:rPr lang="ru-RU" sz="1600" b="1" dirty="0">
              <a:latin typeface="Arial"/>
              <a:cs typeface="Arial"/>
            </a:rPr>
            <a:t>(Е.А. </a:t>
          </a:r>
          <a:r>
            <a:rPr lang="ru-RU" sz="1600" b="1" dirty="0" err="1">
              <a:latin typeface="Arial"/>
              <a:cs typeface="Arial"/>
            </a:rPr>
            <a:t>Стоделова</a:t>
          </a:r>
          <a:r>
            <a:rPr lang="ru-RU" sz="1600" b="1" dirty="0">
              <a:latin typeface="Arial"/>
              <a:cs typeface="Arial"/>
            </a:rPr>
            <a:t>, РНИМУ им. Н.И. Пирогова, г. Москва</a:t>
          </a:r>
          <a:endParaRPr lang="ru-RU" sz="1600" dirty="0">
            <a:latin typeface="Arial"/>
            <a:cs typeface="Arial"/>
          </a:endParaRPr>
        </a:p>
      </dgm:t>
    </dgm:pt>
    <dgm:pt modelId="{CD845C3A-B482-DB47-9A9F-62055B5958CB}" type="parTrans" cxnId="{56E8258C-DF1B-4448-920F-423E6CD9D691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77F44D91-7A2B-E74F-A8FE-D36A18BCA694}" type="sibTrans" cxnId="{56E8258C-DF1B-4448-920F-423E6CD9D691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79FC08EA-826F-1D44-9F6B-19F02B4534F6}" type="pres">
      <dgm:prSet presAssocID="{0E40BA1A-85CB-2546-A6D3-AB3E66FC4667}" presName="linear" presStyleCnt="0">
        <dgm:presLayoutVars>
          <dgm:animLvl val="lvl"/>
          <dgm:resizeHandles val="exact"/>
        </dgm:presLayoutVars>
      </dgm:prSet>
      <dgm:spPr/>
    </dgm:pt>
    <dgm:pt modelId="{8B7344D5-F29A-F442-878E-358678FCA196}" type="pres">
      <dgm:prSet presAssocID="{7460E5CD-80F7-EB46-8375-D64844A96D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8A63884-23FF-064D-8CAD-ACC419117D1D}" type="pres">
      <dgm:prSet presAssocID="{0BDEEDC0-4AF2-E94F-81CA-DD6A5937831A}" presName="spacer" presStyleCnt="0"/>
      <dgm:spPr/>
    </dgm:pt>
    <dgm:pt modelId="{6DA7A4DF-B209-E24B-8E1A-B5C830D0CB55}" type="pres">
      <dgm:prSet presAssocID="{7464F17F-C77B-AC41-9259-B502C9F8B16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EA9EBC-C347-9243-AE81-C629DBF93897}" type="pres">
      <dgm:prSet presAssocID="{0156CB3D-6A46-0C48-9914-F1CEACD27913}" presName="spacer" presStyleCnt="0"/>
      <dgm:spPr/>
    </dgm:pt>
    <dgm:pt modelId="{018564DA-C76B-A748-87D5-EA67DC452CD3}" type="pres">
      <dgm:prSet presAssocID="{EB12BEE7-9723-5448-8FA4-837A029C055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D0F4B2C-1F67-1A43-AAB1-8A549C7D4653}" srcId="{0E40BA1A-85CB-2546-A6D3-AB3E66FC4667}" destId="{7460E5CD-80F7-EB46-8375-D64844A96D7D}" srcOrd="0" destOrd="0" parTransId="{7D19BE30-2275-F240-B29F-75CBC42A6CFE}" sibTransId="{0BDEEDC0-4AF2-E94F-81CA-DD6A5937831A}"/>
    <dgm:cxn modelId="{BD8F8A87-B620-AA41-80E5-D9832597D36B}" type="presOf" srcId="{EB12BEE7-9723-5448-8FA4-837A029C055B}" destId="{018564DA-C76B-A748-87D5-EA67DC452CD3}" srcOrd="0" destOrd="0" presId="urn:microsoft.com/office/officeart/2005/8/layout/vList2"/>
    <dgm:cxn modelId="{E4D30F8C-2B7F-1545-934E-9CCD466C3EF2}" srcId="{0E40BA1A-85CB-2546-A6D3-AB3E66FC4667}" destId="{7464F17F-C77B-AC41-9259-B502C9F8B16B}" srcOrd="1" destOrd="0" parTransId="{335432C2-115F-AC46-BDEC-FFE4228F0C78}" sibTransId="{0156CB3D-6A46-0C48-9914-F1CEACD27913}"/>
    <dgm:cxn modelId="{C72D1A8C-CC2E-0342-A8EA-4106E8B0ABEE}" type="presOf" srcId="{7464F17F-C77B-AC41-9259-B502C9F8B16B}" destId="{6DA7A4DF-B209-E24B-8E1A-B5C830D0CB55}" srcOrd="0" destOrd="0" presId="urn:microsoft.com/office/officeart/2005/8/layout/vList2"/>
    <dgm:cxn modelId="{56E8258C-DF1B-4448-920F-423E6CD9D691}" srcId="{0E40BA1A-85CB-2546-A6D3-AB3E66FC4667}" destId="{EB12BEE7-9723-5448-8FA4-837A029C055B}" srcOrd="2" destOrd="0" parTransId="{CD845C3A-B482-DB47-9A9F-62055B5958CB}" sibTransId="{77F44D91-7A2B-E74F-A8FE-D36A18BCA694}"/>
    <dgm:cxn modelId="{6DAEB3BC-2F84-2F4F-B350-EB63350CA822}" type="presOf" srcId="{0E40BA1A-85CB-2546-A6D3-AB3E66FC4667}" destId="{79FC08EA-826F-1D44-9F6B-19F02B4534F6}" srcOrd="0" destOrd="0" presId="urn:microsoft.com/office/officeart/2005/8/layout/vList2"/>
    <dgm:cxn modelId="{65EC0DC5-5C8E-C046-8AE8-FE45AC91450D}" type="presOf" srcId="{7460E5CD-80F7-EB46-8375-D64844A96D7D}" destId="{8B7344D5-F29A-F442-878E-358678FCA196}" srcOrd="0" destOrd="0" presId="urn:microsoft.com/office/officeart/2005/8/layout/vList2"/>
    <dgm:cxn modelId="{871D8D53-A786-7E46-9A6A-6818FA9C14B2}" type="presParOf" srcId="{79FC08EA-826F-1D44-9F6B-19F02B4534F6}" destId="{8B7344D5-F29A-F442-878E-358678FCA196}" srcOrd="0" destOrd="0" presId="urn:microsoft.com/office/officeart/2005/8/layout/vList2"/>
    <dgm:cxn modelId="{B8F285C9-27C3-0E46-B4C0-5241A651EF41}" type="presParOf" srcId="{79FC08EA-826F-1D44-9F6B-19F02B4534F6}" destId="{28A63884-23FF-064D-8CAD-ACC419117D1D}" srcOrd="1" destOrd="0" presId="urn:microsoft.com/office/officeart/2005/8/layout/vList2"/>
    <dgm:cxn modelId="{07139D1C-352A-5F4C-8193-5170B23470C5}" type="presParOf" srcId="{79FC08EA-826F-1D44-9F6B-19F02B4534F6}" destId="{6DA7A4DF-B209-E24B-8E1A-B5C830D0CB55}" srcOrd="2" destOrd="0" presId="urn:microsoft.com/office/officeart/2005/8/layout/vList2"/>
    <dgm:cxn modelId="{D1C93517-B24E-B34A-878E-CA5F5DBCC1BC}" type="presParOf" srcId="{79FC08EA-826F-1D44-9F6B-19F02B4534F6}" destId="{52EA9EBC-C347-9243-AE81-C629DBF93897}" srcOrd="3" destOrd="0" presId="urn:microsoft.com/office/officeart/2005/8/layout/vList2"/>
    <dgm:cxn modelId="{A25A1B38-B668-DB47-9A3A-8702E60D95EA}" type="presParOf" srcId="{79FC08EA-826F-1D44-9F6B-19F02B4534F6}" destId="{018564DA-C76B-A748-87D5-EA67DC452C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63C30DA-0C83-AA45-88FF-218586C7F82E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5D7A60-8275-674B-83A0-8749D7B690FF}">
      <dgm:prSet custT="1"/>
      <dgm:spPr/>
      <dgm:t>
        <a:bodyPr/>
        <a:lstStyle/>
        <a:p>
          <a:pPr rtl="0"/>
          <a:r>
            <a:rPr lang="ru-RU" sz="1600">
              <a:latin typeface="Arial"/>
              <a:cs typeface="Arial"/>
            </a:rPr>
            <a:t>постерный доклад</a:t>
          </a:r>
        </a:p>
      </dgm:t>
    </dgm:pt>
    <dgm:pt modelId="{05BD86B5-EB15-184D-8775-0AC1E8E916C1}" type="parTrans" cxnId="{5118260E-B984-714E-935E-013D9D42CAA6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7BCE96D5-FC2D-8244-8476-049EA92A6577}" type="sibTrans" cxnId="{5118260E-B984-714E-935E-013D9D42CAA6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4F314A46-9E39-C24A-9CE7-4DBD54750F9B}">
      <dgm:prSet custT="1"/>
      <dgm:spPr/>
      <dgm:t>
        <a:bodyPr/>
        <a:lstStyle/>
        <a:p>
          <a:pPr rtl="0"/>
          <a:r>
            <a:rPr lang="en-US" sz="1600" dirty="0">
              <a:latin typeface="Arial"/>
              <a:cs typeface="Arial"/>
            </a:rPr>
            <a:t>«Adherence to treatment of outpatients with different phenotypes of chronic heart failure»</a:t>
          </a:r>
        </a:p>
      </dgm:t>
    </dgm:pt>
    <dgm:pt modelId="{5304432F-CBDB-6F4D-BD94-276D789073CD}" type="parTrans" cxnId="{70BFECAB-5CE8-8547-98BE-942314825695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A7084B4D-AA6C-8E4D-A63D-7CD2AEFA7661}" type="sibTrans" cxnId="{70BFECAB-5CE8-8547-98BE-942314825695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B869B5F6-B57E-1C4F-8004-8F5E1D32A0DF}" type="pres">
      <dgm:prSet presAssocID="{963C30DA-0C83-AA45-88FF-218586C7F82E}" presName="linear" presStyleCnt="0">
        <dgm:presLayoutVars>
          <dgm:animLvl val="lvl"/>
          <dgm:resizeHandles val="exact"/>
        </dgm:presLayoutVars>
      </dgm:prSet>
      <dgm:spPr/>
    </dgm:pt>
    <dgm:pt modelId="{2D142355-C96A-9A46-8E2F-F9BF51049E09}" type="pres">
      <dgm:prSet presAssocID="{195D7A60-8275-674B-83A0-8749D7B690FF}" presName="parentText" presStyleLbl="node1" presStyleIdx="0" presStyleCnt="1" custScaleY="63052">
        <dgm:presLayoutVars>
          <dgm:chMax val="0"/>
          <dgm:bulletEnabled val="1"/>
        </dgm:presLayoutVars>
      </dgm:prSet>
      <dgm:spPr/>
    </dgm:pt>
    <dgm:pt modelId="{E0458BE2-9F82-4044-8D95-7F06FA8034EE}" type="pres">
      <dgm:prSet presAssocID="{195D7A60-8275-674B-83A0-8749D7B690FF}" presName="childText" presStyleLbl="revTx" presStyleIdx="0" presStyleCnt="1" custLinFactNeighborX="-239" custLinFactNeighborY="15180">
        <dgm:presLayoutVars>
          <dgm:bulletEnabled val="1"/>
        </dgm:presLayoutVars>
      </dgm:prSet>
      <dgm:spPr/>
    </dgm:pt>
  </dgm:ptLst>
  <dgm:cxnLst>
    <dgm:cxn modelId="{5118260E-B984-714E-935E-013D9D42CAA6}" srcId="{963C30DA-0C83-AA45-88FF-218586C7F82E}" destId="{195D7A60-8275-674B-83A0-8749D7B690FF}" srcOrd="0" destOrd="0" parTransId="{05BD86B5-EB15-184D-8775-0AC1E8E916C1}" sibTransId="{7BCE96D5-FC2D-8244-8476-049EA92A6577}"/>
    <dgm:cxn modelId="{498862AB-D8AD-D748-AD4B-D83F5D9AC8DD}" type="presOf" srcId="{195D7A60-8275-674B-83A0-8749D7B690FF}" destId="{2D142355-C96A-9A46-8E2F-F9BF51049E09}" srcOrd="0" destOrd="0" presId="urn:microsoft.com/office/officeart/2005/8/layout/vList2"/>
    <dgm:cxn modelId="{70BFECAB-5CE8-8547-98BE-942314825695}" srcId="{195D7A60-8275-674B-83A0-8749D7B690FF}" destId="{4F314A46-9E39-C24A-9CE7-4DBD54750F9B}" srcOrd="0" destOrd="0" parTransId="{5304432F-CBDB-6F4D-BD94-276D789073CD}" sibTransId="{A7084B4D-AA6C-8E4D-A63D-7CD2AEFA7661}"/>
    <dgm:cxn modelId="{94B240BE-D4CE-F545-B425-6E598735CA8B}" type="presOf" srcId="{4F314A46-9E39-C24A-9CE7-4DBD54750F9B}" destId="{E0458BE2-9F82-4044-8D95-7F06FA8034EE}" srcOrd="0" destOrd="0" presId="urn:microsoft.com/office/officeart/2005/8/layout/vList2"/>
    <dgm:cxn modelId="{117025EB-8298-EC47-95A1-F0CF83A7078E}" type="presOf" srcId="{963C30DA-0C83-AA45-88FF-218586C7F82E}" destId="{B869B5F6-B57E-1C4F-8004-8F5E1D32A0DF}" srcOrd="0" destOrd="0" presId="urn:microsoft.com/office/officeart/2005/8/layout/vList2"/>
    <dgm:cxn modelId="{41F7A8F4-DF03-2443-9CF3-C1570D0595A9}" type="presParOf" srcId="{B869B5F6-B57E-1C4F-8004-8F5E1D32A0DF}" destId="{2D142355-C96A-9A46-8E2F-F9BF51049E09}" srcOrd="0" destOrd="0" presId="urn:microsoft.com/office/officeart/2005/8/layout/vList2"/>
    <dgm:cxn modelId="{1C4E102C-47F5-604E-9A52-40B35ACEF7B6}" type="presParOf" srcId="{B869B5F6-B57E-1C4F-8004-8F5E1D32A0DF}" destId="{E0458BE2-9F82-4044-8D95-7F06FA8034E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76539517-87D6-2643-886A-93D8CF5F5C0C}">
      <dgm:prSet custT="1"/>
      <dgm:spPr/>
      <dgm:t>
        <a:bodyPr/>
        <a:lstStyle/>
        <a:p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Конгресс по терапии самый многогранный, так как охватывает вопросы всех смежных специальностей. Так в честь 8 марта была организована очень интересная сессия, посвященная женскому здоровью на стыке терапии, эндокринологии и гинекологии.</a:t>
          </a:r>
        </a:p>
      </dgm:t>
    </dgm:pt>
    <dgm:pt modelId="{51107777-6C41-7F4B-B450-EFCCDE63891D}" type="parTrans" cxnId="{DC073453-242D-384B-AD30-F57A09345A1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166BE61B-9814-B94E-B396-3C8A5DD1B8AF}" type="sibTrans" cxnId="{DC073453-242D-384B-AD30-F57A09345A1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84CC1187-E737-D14B-AB93-609C97951450}">
      <dgm:prSet custT="1"/>
      <dgm:spPr/>
      <dgm:t>
        <a:bodyPr/>
        <a:lstStyle/>
        <a:p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Концентрированные доклады, чтобы охватить максимальные новые рекомендации, новые открытия, узнать новые клинические случае. Важно, что в это сложное время удается сохранять и поддерживать международные отношения. </a:t>
          </a:r>
        </a:p>
      </dgm:t>
    </dgm:pt>
    <dgm:pt modelId="{7D727867-27EC-3946-8EB1-9D7F7DBD2530}" type="parTrans" cxnId="{1A8C9D38-58D4-D846-8C37-64D60D41C4A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63B1358-DC10-024D-9CEE-C9C7B61F83BC}" type="sibTrans" cxnId="{1A8C9D38-58D4-D846-8C37-64D60D41C4A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0E1E247-362E-2E40-AC57-C8B892353032}">
      <dgm:prSet custT="1"/>
      <dgm:spPr/>
      <dgm:t>
        <a:bodyPr/>
        <a:lstStyle/>
        <a:p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Гордость, что российские коллеги представляют свои данные, клинические случаи, а также являются авторами в составе рабочей группы новых </a:t>
          </a:r>
          <a:r>
            <a:rPr lang="ru-RU" sz="1500" dirty="0" err="1">
              <a:solidFill>
                <a:schemeClr val="tx1"/>
              </a:solidFill>
              <a:latin typeface="Arial"/>
              <a:cs typeface="Arial"/>
            </a:rPr>
            <a:t>рекомендаци</a:t>
          </a:r>
          <a:r>
            <a:rPr lang="ru-RU" sz="1500" dirty="0">
              <a:solidFill>
                <a:schemeClr val="tx1"/>
              </a:solidFill>
              <a:latin typeface="Arial"/>
              <a:cs typeface="Arial"/>
            </a:rPr>
            <a:t>.</a:t>
          </a:r>
        </a:p>
      </dgm:t>
    </dgm:pt>
    <dgm:pt modelId="{DB27CDAC-A82C-9F48-9493-964D7458E1B7}" type="parTrans" cxnId="{57A9633F-E918-A243-9B68-09D4C13CA9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A7A14E-F544-6440-9930-82C5CFB65F5C}" type="sibTrans" cxnId="{57A9633F-E918-A243-9B68-09D4C13CA9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17603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B3D3F74A-327F-C845-897B-8329400E0554}" type="pres">
      <dgm:prSet presAssocID="{76539517-87D6-2643-886A-93D8CF5F5C0C}" presName="vertTwo" presStyleCnt="0"/>
      <dgm:spPr/>
    </dgm:pt>
    <dgm:pt modelId="{881FF29E-A3DA-3F46-8179-B35336CB16CC}" type="pres">
      <dgm:prSet presAssocID="{76539517-87D6-2643-886A-93D8CF5F5C0C}" presName="txTwo" presStyleLbl="node2" presStyleIdx="0" presStyleCnt="3" custScaleX="108771">
        <dgm:presLayoutVars>
          <dgm:chPref val="3"/>
        </dgm:presLayoutVars>
      </dgm:prSet>
      <dgm:spPr/>
    </dgm:pt>
    <dgm:pt modelId="{F4604CC7-496F-9C40-816B-913E4E8A0FE8}" type="pres">
      <dgm:prSet presAssocID="{76539517-87D6-2643-886A-93D8CF5F5C0C}" presName="horzTwo" presStyleCnt="0"/>
      <dgm:spPr/>
    </dgm:pt>
    <dgm:pt modelId="{235F85EB-6C44-1545-8811-FE90CA5554CF}" type="pres">
      <dgm:prSet presAssocID="{166BE61B-9814-B94E-B396-3C8A5DD1B8AF}" presName="sibSpaceTwo" presStyleCnt="0"/>
      <dgm:spPr/>
    </dgm:pt>
    <dgm:pt modelId="{8195C676-0485-244C-9910-28BD6E6F35E1}" type="pres">
      <dgm:prSet presAssocID="{84CC1187-E737-D14B-AB93-609C97951450}" presName="vertTwo" presStyleCnt="0"/>
      <dgm:spPr/>
    </dgm:pt>
    <dgm:pt modelId="{EA917B34-FA13-D74F-9B00-B40EF034E916}" type="pres">
      <dgm:prSet presAssocID="{84CC1187-E737-D14B-AB93-609C97951450}" presName="txTwo" presStyleLbl="node2" presStyleIdx="1" presStyleCnt="3">
        <dgm:presLayoutVars>
          <dgm:chPref val="3"/>
        </dgm:presLayoutVars>
      </dgm:prSet>
      <dgm:spPr/>
    </dgm:pt>
    <dgm:pt modelId="{55FAB3E2-D18E-224D-9CB4-3F0FB9C1BA13}" type="pres">
      <dgm:prSet presAssocID="{84CC1187-E737-D14B-AB93-609C97951450}" presName="horzTwo" presStyleCnt="0"/>
      <dgm:spPr/>
    </dgm:pt>
    <dgm:pt modelId="{569B7C84-00C9-1A47-AD05-599F45A9B5E1}" type="pres">
      <dgm:prSet presAssocID="{663B1358-DC10-024D-9CEE-C9C7B61F83BC}" presName="sibSpaceTwo" presStyleCnt="0"/>
      <dgm:spPr/>
    </dgm:pt>
    <dgm:pt modelId="{2BE0D46A-4BBB-8F48-9C6A-F3CDB119E27B}" type="pres">
      <dgm:prSet presAssocID="{90E1E247-362E-2E40-AC57-C8B892353032}" presName="vertTwo" presStyleCnt="0"/>
      <dgm:spPr/>
    </dgm:pt>
    <dgm:pt modelId="{9E4CA59C-0DA0-1945-8F7B-273D032BD372}" type="pres">
      <dgm:prSet presAssocID="{90E1E247-362E-2E40-AC57-C8B892353032}" presName="txTwo" presStyleLbl="node2" presStyleIdx="2" presStyleCnt="3">
        <dgm:presLayoutVars>
          <dgm:chPref val="3"/>
        </dgm:presLayoutVars>
      </dgm:prSet>
      <dgm:spPr/>
    </dgm:pt>
    <dgm:pt modelId="{B3104AEA-D9C5-E340-9C70-F640B38EFC3A}" type="pres">
      <dgm:prSet presAssocID="{90E1E247-362E-2E40-AC57-C8B892353032}" presName="horzTwo" presStyleCnt="0"/>
      <dgm:spPr/>
    </dgm:pt>
  </dgm:ptLst>
  <dgm:cxnLst>
    <dgm:cxn modelId="{17025F0B-E988-4B42-8F6C-B6C14CCFF876}" type="presOf" srcId="{84CC1187-E737-D14B-AB93-609C97951450}" destId="{EA917B34-FA13-D74F-9B00-B40EF034E916}" srcOrd="0" destOrd="0" presId="urn:microsoft.com/office/officeart/2005/8/layout/hierarchy4"/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1A8C9D38-58D4-D846-8C37-64D60D41C4AB}" srcId="{1328342B-D56A-E94B-A99C-43DBB1112E78}" destId="{84CC1187-E737-D14B-AB93-609C97951450}" srcOrd="1" destOrd="0" parTransId="{7D727867-27EC-3946-8EB1-9D7F7DBD2530}" sibTransId="{663B1358-DC10-024D-9CEE-C9C7B61F83BC}"/>
    <dgm:cxn modelId="{57A9633F-E918-A243-9B68-09D4C13CA9BB}" srcId="{1328342B-D56A-E94B-A99C-43DBB1112E78}" destId="{90E1E247-362E-2E40-AC57-C8B892353032}" srcOrd="2" destOrd="0" parTransId="{DB27CDAC-A82C-9F48-9493-964D7458E1B7}" sibTransId="{96A7A14E-F544-6440-9930-82C5CFB65F5C}"/>
    <dgm:cxn modelId="{DC073453-242D-384B-AD30-F57A09345A1A}" srcId="{1328342B-D56A-E94B-A99C-43DBB1112E78}" destId="{76539517-87D6-2643-886A-93D8CF5F5C0C}" srcOrd="0" destOrd="0" parTransId="{51107777-6C41-7F4B-B450-EFCCDE63891D}" sibTransId="{166BE61B-9814-B94E-B396-3C8A5DD1B8AF}"/>
    <dgm:cxn modelId="{D320A856-B136-8C44-9293-061A33F01C10}" type="presOf" srcId="{76539517-87D6-2643-886A-93D8CF5F5C0C}" destId="{881FF29E-A3DA-3F46-8179-B35336CB16CC}" srcOrd="0" destOrd="0" presId="urn:microsoft.com/office/officeart/2005/8/layout/hierarchy4"/>
    <dgm:cxn modelId="{6A48BC86-428A-F948-B82D-C211C91EF2B3}" type="presOf" srcId="{30EFCAD1-F796-0446-A892-F9DA3FE97029}" destId="{A99FC8EC-D224-DD4F-B4CD-EC1082BC8646}" srcOrd="0" destOrd="0" presId="urn:microsoft.com/office/officeart/2005/8/layout/hierarchy4"/>
    <dgm:cxn modelId="{873AAD9F-BF99-FB41-99E0-1C4DC75B9396}" type="presOf" srcId="{90E1E247-362E-2E40-AC57-C8B892353032}" destId="{9E4CA59C-0DA0-1945-8F7B-273D032BD372}" srcOrd="0" destOrd="0" presId="urn:microsoft.com/office/officeart/2005/8/layout/hierarchy4"/>
    <dgm:cxn modelId="{AE505EC7-E0BD-B248-96D6-B10A14176665}" type="presOf" srcId="{1328342B-D56A-E94B-A99C-43DBB1112E78}" destId="{28F22019-509D-4A44-8F6F-69BB49168F3F}" srcOrd="0" destOrd="0" presId="urn:microsoft.com/office/officeart/2005/8/layout/hierarchy4"/>
    <dgm:cxn modelId="{7154268E-A740-7841-94A7-E31C781B1AB2}" type="presParOf" srcId="{A99FC8EC-D224-DD4F-B4CD-EC1082BC8646}" destId="{A6229C65-436D-FC49-B63B-0E1C89DC78C6}" srcOrd="0" destOrd="0" presId="urn:microsoft.com/office/officeart/2005/8/layout/hierarchy4"/>
    <dgm:cxn modelId="{A6EE643F-28D9-0141-8642-93C3D66D3830}" type="presParOf" srcId="{A6229C65-436D-FC49-B63B-0E1C89DC78C6}" destId="{28F22019-509D-4A44-8F6F-69BB49168F3F}" srcOrd="0" destOrd="0" presId="urn:microsoft.com/office/officeart/2005/8/layout/hierarchy4"/>
    <dgm:cxn modelId="{98BEA4D7-FC49-8246-AC27-960F3B2663F6}" type="presParOf" srcId="{A6229C65-436D-FC49-B63B-0E1C89DC78C6}" destId="{16A4753C-2FAC-284B-867A-3F4E41C49625}" srcOrd="1" destOrd="0" presId="urn:microsoft.com/office/officeart/2005/8/layout/hierarchy4"/>
    <dgm:cxn modelId="{B1FD53A2-C244-3C43-9487-51499EDB29BB}" type="presParOf" srcId="{A6229C65-436D-FC49-B63B-0E1C89DC78C6}" destId="{1C7E7382-4E3F-E74F-9557-F1CEF4A79F3B}" srcOrd="2" destOrd="0" presId="urn:microsoft.com/office/officeart/2005/8/layout/hierarchy4"/>
    <dgm:cxn modelId="{6C01DA88-9464-ED4D-9AE3-E8DB72C090B0}" type="presParOf" srcId="{1C7E7382-4E3F-E74F-9557-F1CEF4A79F3B}" destId="{B3D3F74A-327F-C845-897B-8329400E0554}" srcOrd="0" destOrd="0" presId="urn:microsoft.com/office/officeart/2005/8/layout/hierarchy4"/>
    <dgm:cxn modelId="{F264DB04-1DDF-464A-9B4D-EB2132EC1592}" type="presParOf" srcId="{B3D3F74A-327F-C845-897B-8329400E0554}" destId="{881FF29E-A3DA-3F46-8179-B35336CB16CC}" srcOrd="0" destOrd="0" presId="urn:microsoft.com/office/officeart/2005/8/layout/hierarchy4"/>
    <dgm:cxn modelId="{C2C8576C-5150-3F45-9741-FD971BD3747D}" type="presParOf" srcId="{B3D3F74A-327F-C845-897B-8329400E0554}" destId="{F4604CC7-496F-9C40-816B-913E4E8A0FE8}" srcOrd="1" destOrd="0" presId="urn:microsoft.com/office/officeart/2005/8/layout/hierarchy4"/>
    <dgm:cxn modelId="{E9A54CD2-C9E4-CC45-86F4-A1A941B49287}" type="presParOf" srcId="{1C7E7382-4E3F-E74F-9557-F1CEF4A79F3B}" destId="{235F85EB-6C44-1545-8811-FE90CA5554CF}" srcOrd="1" destOrd="0" presId="urn:microsoft.com/office/officeart/2005/8/layout/hierarchy4"/>
    <dgm:cxn modelId="{CA9A108C-9C77-A947-A418-CB3F15944077}" type="presParOf" srcId="{1C7E7382-4E3F-E74F-9557-F1CEF4A79F3B}" destId="{8195C676-0485-244C-9910-28BD6E6F35E1}" srcOrd="2" destOrd="0" presId="urn:microsoft.com/office/officeart/2005/8/layout/hierarchy4"/>
    <dgm:cxn modelId="{D9DFEFA9-23DC-7B4E-B69D-FA579860802A}" type="presParOf" srcId="{8195C676-0485-244C-9910-28BD6E6F35E1}" destId="{EA917B34-FA13-D74F-9B00-B40EF034E916}" srcOrd="0" destOrd="0" presId="urn:microsoft.com/office/officeart/2005/8/layout/hierarchy4"/>
    <dgm:cxn modelId="{B71CFE75-6F15-FF44-870F-337C7790C88F}" type="presParOf" srcId="{8195C676-0485-244C-9910-28BD6E6F35E1}" destId="{55FAB3E2-D18E-224D-9CB4-3F0FB9C1BA13}" srcOrd="1" destOrd="0" presId="urn:microsoft.com/office/officeart/2005/8/layout/hierarchy4"/>
    <dgm:cxn modelId="{5415BD9D-74E7-F643-A53E-1802046044F5}" type="presParOf" srcId="{1C7E7382-4E3F-E74F-9557-F1CEF4A79F3B}" destId="{569B7C84-00C9-1A47-AD05-599F45A9B5E1}" srcOrd="3" destOrd="0" presId="urn:microsoft.com/office/officeart/2005/8/layout/hierarchy4"/>
    <dgm:cxn modelId="{BFE5C588-7ABF-EF40-ADDB-46A5A98395BA}" type="presParOf" srcId="{1C7E7382-4E3F-E74F-9557-F1CEF4A79F3B}" destId="{2BE0D46A-4BBB-8F48-9C6A-F3CDB119E27B}" srcOrd="4" destOrd="0" presId="urn:microsoft.com/office/officeart/2005/8/layout/hierarchy4"/>
    <dgm:cxn modelId="{D68B2E16-40A2-A641-B213-D1795CF04513}" type="presParOf" srcId="{2BE0D46A-4BBB-8F48-9C6A-F3CDB119E27B}" destId="{9E4CA59C-0DA0-1945-8F7B-273D032BD372}" srcOrd="0" destOrd="0" presId="urn:microsoft.com/office/officeart/2005/8/layout/hierarchy4"/>
    <dgm:cxn modelId="{0430DC9E-BB27-1A4B-A42A-97220A3C84CA}" type="presParOf" srcId="{2BE0D46A-4BBB-8F48-9C6A-F3CDB119E27B}" destId="{B3104AEA-D9C5-E340-9C70-F640B38EFC3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0B63124-1A2E-FB48-A279-DE9525C1B2BC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5F49E5-2A1A-F545-BCA5-534A760F214A}">
      <dgm:prSet custT="1"/>
      <dgm:spPr/>
      <dgm:t>
        <a:bodyPr/>
        <a:lstStyle/>
        <a:p>
          <a:pPr rtl="0"/>
          <a:r>
            <a:rPr lang="ru-RU" sz="1700" dirty="0" err="1">
              <a:latin typeface="Arial"/>
              <a:cs typeface="Arial"/>
            </a:rPr>
            <a:t>Постерные</a:t>
          </a:r>
          <a:r>
            <a:rPr lang="ru-RU" sz="1700" dirty="0">
              <a:latin typeface="Arial"/>
              <a:cs typeface="Arial"/>
            </a:rPr>
            <a:t> доклады: </a:t>
          </a:r>
        </a:p>
      </dgm:t>
    </dgm:pt>
    <dgm:pt modelId="{A8313519-0C7C-954B-9804-C78F6AAFB545}" type="parTrans" cxnId="{83BFE938-564D-2D42-AFE0-13A81BC1D678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9356C96C-0E24-FF42-85D6-48A037360770}" type="sibTrans" cxnId="{83BFE938-564D-2D42-AFE0-13A81BC1D678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6036C578-4708-ED42-BF8F-60787FDE5B1E}">
      <dgm:prSet custT="1"/>
      <dgm:spPr/>
      <dgm:t>
        <a:bodyPr/>
        <a:lstStyle/>
        <a:p>
          <a:pPr rtl="0"/>
          <a:r>
            <a:rPr lang="en" sz="1700" dirty="0">
              <a:latin typeface="Arial"/>
              <a:cs typeface="Arial"/>
            </a:rPr>
            <a:t>«An effective therapeutic treatment of chronic recurrent multifocal osteomyelitis (CRMO) in adults. A series of 11 clinical cases»,</a:t>
          </a:r>
          <a:endParaRPr lang="en-US" sz="1700" dirty="0">
            <a:latin typeface="Arial"/>
            <a:cs typeface="Arial"/>
          </a:endParaRPr>
        </a:p>
      </dgm:t>
    </dgm:pt>
    <dgm:pt modelId="{C8B6626A-3A34-5543-A6D7-84C3CB96DD47}" type="parTrans" cxnId="{2FCCDC64-0525-8445-8C4C-0D2DE1BE1283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85A21F74-36A1-1B4C-B99F-AF7A35712547}" type="sibTrans" cxnId="{2FCCDC64-0525-8445-8C4C-0D2DE1BE1283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D147E827-4299-8E4E-B216-689A2D5A5560}">
      <dgm:prSet custT="1"/>
      <dgm:spPr/>
      <dgm:t>
        <a:bodyPr/>
        <a:lstStyle/>
        <a:p>
          <a:pPr rtl="0"/>
          <a:r>
            <a:rPr lang="en" sz="1700" dirty="0">
              <a:latin typeface="Arial"/>
              <a:cs typeface="Arial"/>
            </a:rPr>
            <a:t> «Post-Covid aseptic osteonecrosis: course and therapeutic treatment possibilities»</a:t>
          </a:r>
          <a:endParaRPr lang="en-US" sz="1700" dirty="0">
            <a:latin typeface="Arial"/>
            <a:cs typeface="Arial"/>
          </a:endParaRPr>
        </a:p>
      </dgm:t>
    </dgm:pt>
    <dgm:pt modelId="{EB1ACAED-FA48-3C45-9C33-B96053007BF3}" type="parTrans" cxnId="{F2E6F0C8-9684-E44A-A6C7-7BEA407C88E3}">
      <dgm:prSet/>
      <dgm:spPr/>
      <dgm:t>
        <a:bodyPr/>
        <a:lstStyle/>
        <a:p>
          <a:endParaRPr lang="ru-RU"/>
        </a:p>
      </dgm:t>
    </dgm:pt>
    <dgm:pt modelId="{A6389A0D-2F4C-D648-B88F-E962B38091FA}" type="sibTrans" cxnId="{F2E6F0C8-9684-E44A-A6C7-7BEA407C88E3}">
      <dgm:prSet/>
      <dgm:spPr/>
      <dgm:t>
        <a:bodyPr/>
        <a:lstStyle/>
        <a:p>
          <a:endParaRPr lang="ru-RU"/>
        </a:p>
      </dgm:t>
    </dgm:pt>
    <dgm:pt modelId="{8919B507-0A31-4844-9165-7DB8396D6200}" type="pres">
      <dgm:prSet presAssocID="{80B63124-1A2E-FB48-A279-DE9525C1B2BC}" presName="linear" presStyleCnt="0">
        <dgm:presLayoutVars>
          <dgm:animLvl val="lvl"/>
          <dgm:resizeHandles val="exact"/>
        </dgm:presLayoutVars>
      </dgm:prSet>
      <dgm:spPr/>
    </dgm:pt>
    <dgm:pt modelId="{52C06DC2-F393-F547-A895-AF27AE0D1148}" type="pres">
      <dgm:prSet presAssocID="{E45F49E5-2A1A-F545-BCA5-534A760F214A}" presName="parentText" presStyleLbl="node1" presStyleIdx="0" presStyleCnt="1" custScaleY="46379">
        <dgm:presLayoutVars>
          <dgm:chMax val="0"/>
          <dgm:bulletEnabled val="1"/>
        </dgm:presLayoutVars>
      </dgm:prSet>
      <dgm:spPr/>
    </dgm:pt>
    <dgm:pt modelId="{74CF2304-5265-0D43-B402-4DE57E2917C2}" type="pres">
      <dgm:prSet presAssocID="{E45F49E5-2A1A-F545-BCA5-534A760F214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A7F6A04-B1BA-7A4C-ABC5-3743CD96ADFB}" type="presOf" srcId="{80B63124-1A2E-FB48-A279-DE9525C1B2BC}" destId="{8919B507-0A31-4844-9165-7DB8396D6200}" srcOrd="0" destOrd="0" presId="urn:microsoft.com/office/officeart/2005/8/layout/vList2"/>
    <dgm:cxn modelId="{02A0E90E-61CB-F84A-93E3-75E593E33AB0}" type="presOf" srcId="{E45F49E5-2A1A-F545-BCA5-534A760F214A}" destId="{52C06DC2-F393-F547-A895-AF27AE0D1148}" srcOrd="0" destOrd="0" presId="urn:microsoft.com/office/officeart/2005/8/layout/vList2"/>
    <dgm:cxn modelId="{83BFE938-564D-2D42-AFE0-13A81BC1D678}" srcId="{80B63124-1A2E-FB48-A279-DE9525C1B2BC}" destId="{E45F49E5-2A1A-F545-BCA5-534A760F214A}" srcOrd="0" destOrd="0" parTransId="{A8313519-0C7C-954B-9804-C78F6AAFB545}" sibTransId="{9356C96C-0E24-FF42-85D6-48A037360770}"/>
    <dgm:cxn modelId="{2FCCDC64-0525-8445-8C4C-0D2DE1BE1283}" srcId="{E45F49E5-2A1A-F545-BCA5-534A760F214A}" destId="{6036C578-4708-ED42-BF8F-60787FDE5B1E}" srcOrd="0" destOrd="0" parTransId="{C8B6626A-3A34-5543-A6D7-84C3CB96DD47}" sibTransId="{85A21F74-36A1-1B4C-B99F-AF7A35712547}"/>
    <dgm:cxn modelId="{75D37BC2-BDF7-0440-A61E-926C8B87243E}" type="presOf" srcId="{D147E827-4299-8E4E-B216-689A2D5A5560}" destId="{74CF2304-5265-0D43-B402-4DE57E2917C2}" srcOrd="0" destOrd="1" presId="urn:microsoft.com/office/officeart/2005/8/layout/vList2"/>
    <dgm:cxn modelId="{F2E6F0C8-9684-E44A-A6C7-7BEA407C88E3}" srcId="{E45F49E5-2A1A-F545-BCA5-534A760F214A}" destId="{D147E827-4299-8E4E-B216-689A2D5A5560}" srcOrd="1" destOrd="0" parTransId="{EB1ACAED-FA48-3C45-9C33-B96053007BF3}" sibTransId="{A6389A0D-2F4C-D648-B88F-E962B38091FA}"/>
    <dgm:cxn modelId="{1E807AF2-5A46-0846-9DFB-E195623CC186}" type="presOf" srcId="{6036C578-4708-ED42-BF8F-60787FDE5B1E}" destId="{74CF2304-5265-0D43-B402-4DE57E2917C2}" srcOrd="0" destOrd="0" presId="urn:microsoft.com/office/officeart/2005/8/layout/vList2"/>
    <dgm:cxn modelId="{A0DAEC68-2096-8746-904D-0DD3943B5002}" type="presParOf" srcId="{8919B507-0A31-4844-9165-7DB8396D6200}" destId="{52C06DC2-F393-F547-A895-AF27AE0D1148}" srcOrd="0" destOrd="0" presId="urn:microsoft.com/office/officeart/2005/8/layout/vList2"/>
    <dgm:cxn modelId="{BA13109B-2538-7142-9C0F-016B1A1F5014}" type="presParOf" srcId="{8919B507-0A31-4844-9165-7DB8396D6200}" destId="{74CF2304-5265-0D43-B402-4DE57E2917C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76539517-87D6-2643-886A-93D8CF5F5C0C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Особенно понравился масштаб мероприятия, возможность </a:t>
          </a:r>
          <a:r>
            <a:rPr lang="ru-RU" sz="1400" dirty="0" err="1">
              <a:solidFill>
                <a:schemeClr val="tx1"/>
              </a:solidFill>
              <a:latin typeface="Arial"/>
              <a:cs typeface="Arial"/>
            </a:rPr>
            <a:t>нетворкинга</a:t>
          </a:r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 с коллегами. </a:t>
          </a:r>
        </a:p>
      </dgm:t>
    </dgm:pt>
    <dgm:pt modelId="{51107777-6C41-7F4B-B450-EFCCDE63891D}" type="parTrans" cxnId="{DC073453-242D-384B-AD30-F57A09345A1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166BE61B-9814-B94E-B396-3C8A5DD1B8AF}" type="sibTrans" cxnId="{DC073453-242D-384B-AD30-F57A09345A1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"/>
            <a:cs typeface="Arial"/>
          </a:endParaRPr>
        </a:p>
      </dgm:t>
    </dgm:pt>
    <dgm:pt modelId="{62222A84-BB77-204D-B483-6C70FF64B6DA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Узнала новые дополнения к клиническим рекомендациям по артериальной гипертензии, я в восторге от того, что можно узнать все самое новое и актуальное «из первых рук». </a:t>
          </a:r>
        </a:p>
      </dgm:t>
    </dgm:pt>
    <dgm:pt modelId="{A742D582-1413-0A4C-8CBB-5F61368CABE7}" type="parTrans" cxnId="{BE763A3C-66D7-924D-819B-FD44AE8CB75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EE4CF42-051E-E144-A672-A11EB93930DE}" type="sibTrans" cxnId="{BE763A3C-66D7-924D-819B-FD44AE8CB75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5D38B1E-3AA7-8447-9E24-EDEF95419C68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/>
              <a:cs typeface="Arial"/>
            </a:rPr>
            <a:t>Очень важно посещать подобные мероприятия, особенно настолько крупные, поскольку это дает возможность быть в курсе самых новых открытий одним из первых, а также расширяет кругозор и дает возможность наладить контакт с коллегами из других городов и государств.</a:t>
          </a:r>
        </a:p>
      </dgm:t>
    </dgm:pt>
    <dgm:pt modelId="{1ED076E5-AB9F-3345-963C-3081CDCF90EA}" type="parTrans" cxnId="{9331A546-E0F6-D34D-ADC1-853677235A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2FA6C74-7A85-6F4D-8A5D-9FCC2EB7FB56}" type="sibTrans" cxnId="{9331A546-E0F6-D34D-ADC1-853677235A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17603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B3D3F74A-327F-C845-897B-8329400E0554}" type="pres">
      <dgm:prSet presAssocID="{76539517-87D6-2643-886A-93D8CF5F5C0C}" presName="vertTwo" presStyleCnt="0"/>
      <dgm:spPr/>
    </dgm:pt>
    <dgm:pt modelId="{881FF29E-A3DA-3F46-8179-B35336CB16CC}" type="pres">
      <dgm:prSet presAssocID="{76539517-87D6-2643-886A-93D8CF5F5C0C}" presName="txTwo" presStyleLbl="node2" presStyleIdx="0" presStyleCnt="3" custScaleX="108771">
        <dgm:presLayoutVars>
          <dgm:chPref val="3"/>
        </dgm:presLayoutVars>
      </dgm:prSet>
      <dgm:spPr/>
    </dgm:pt>
    <dgm:pt modelId="{F4604CC7-496F-9C40-816B-913E4E8A0FE8}" type="pres">
      <dgm:prSet presAssocID="{76539517-87D6-2643-886A-93D8CF5F5C0C}" presName="horzTwo" presStyleCnt="0"/>
      <dgm:spPr/>
    </dgm:pt>
    <dgm:pt modelId="{BC1E7BEC-DF0B-0142-B716-237935038648}" type="pres">
      <dgm:prSet presAssocID="{166BE61B-9814-B94E-B396-3C8A5DD1B8AF}" presName="sibSpaceTwo" presStyleCnt="0"/>
      <dgm:spPr/>
    </dgm:pt>
    <dgm:pt modelId="{03EE39E3-7367-2E4D-95D2-8E98F33B7FBB}" type="pres">
      <dgm:prSet presAssocID="{62222A84-BB77-204D-B483-6C70FF64B6DA}" presName="vertTwo" presStyleCnt="0"/>
      <dgm:spPr/>
    </dgm:pt>
    <dgm:pt modelId="{07505FB2-75BC-D344-8999-9690E2BC1985}" type="pres">
      <dgm:prSet presAssocID="{62222A84-BB77-204D-B483-6C70FF64B6DA}" presName="txTwo" presStyleLbl="node2" presStyleIdx="1" presStyleCnt="3">
        <dgm:presLayoutVars>
          <dgm:chPref val="3"/>
        </dgm:presLayoutVars>
      </dgm:prSet>
      <dgm:spPr/>
    </dgm:pt>
    <dgm:pt modelId="{D759D69A-1098-A441-9106-E74C825ECCDA}" type="pres">
      <dgm:prSet presAssocID="{62222A84-BB77-204D-B483-6C70FF64B6DA}" presName="horzTwo" presStyleCnt="0"/>
      <dgm:spPr/>
    </dgm:pt>
    <dgm:pt modelId="{C488BE02-2079-084D-85EC-B0BEA2A222AD}" type="pres">
      <dgm:prSet presAssocID="{FEE4CF42-051E-E144-A672-A11EB93930DE}" presName="sibSpaceTwo" presStyleCnt="0"/>
      <dgm:spPr/>
    </dgm:pt>
    <dgm:pt modelId="{5DF36065-1F86-3449-8C35-9737BB52D4E9}" type="pres">
      <dgm:prSet presAssocID="{F5D38B1E-3AA7-8447-9E24-EDEF95419C68}" presName="vertTwo" presStyleCnt="0"/>
      <dgm:spPr/>
    </dgm:pt>
    <dgm:pt modelId="{36A4D489-1FF8-254F-A55D-753B95875047}" type="pres">
      <dgm:prSet presAssocID="{F5D38B1E-3AA7-8447-9E24-EDEF95419C68}" presName="txTwo" presStyleLbl="node2" presStyleIdx="2" presStyleCnt="3" custScaleX="114449">
        <dgm:presLayoutVars>
          <dgm:chPref val="3"/>
        </dgm:presLayoutVars>
      </dgm:prSet>
      <dgm:spPr/>
    </dgm:pt>
    <dgm:pt modelId="{A4944016-2CC3-D34C-93CD-1892283A0975}" type="pres">
      <dgm:prSet presAssocID="{F5D38B1E-3AA7-8447-9E24-EDEF95419C68}" presName="horzTwo" presStyleCnt="0"/>
      <dgm:spPr/>
    </dgm:pt>
  </dgm:ptLst>
  <dgm:cxnLst>
    <dgm:cxn modelId="{1E2D290B-0487-5E45-BBD3-D215E1204332}" type="presOf" srcId="{F5D38B1E-3AA7-8447-9E24-EDEF95419C68}" destId="{36A4D489-1FF8-254F-A55D-753B95875047}" srcOrd="0" destOrd="0" presId="urn:microsoft.com/office/officeart/2005/8/layout/hierarchy4"/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BE763A3C-66D7-924D-819B-FD44AE8CB750}" srcId="{1328342B-D56A-E94B-A99C-43DBB1112E78}" destId="{62222A84-BB77-204D-B483-6C70FF64B6DA}" srcOrd="1" destOrd="0" parTransId="{A742D582-1413-0A4C-8CBB-5F61368CABE7}" sibTransId="{FEE4CF42-051E-E144-A672-A11EB93930DE}"/>
    <dgm:cxn modelId="{9331A546-E0F6-D34D-ADC1-853677235A99}" srcId="{1328342B-D56A-E94B-A99C-43DBB1112E78}" destId="{F5D38B1E-3AA7-8447-9E24-EDEF95419C68}" srcOrd="2" destOrd="0" parTransId="{1ED076E5-AB9F-3345-963C-3081CDCF90EA}" sibTransId="{42FA6C74-7A85-6F4D-8A5D-9FCC2EB7FB56}"/>
    <dgm:cxn modelId="{DC073453-242D-384B-AD30-F57A09345A1A}" srcId="{1328342B-D56A-E94B-A99C-43DBB1112E78}" destId="{76539517-87D6-2643-886A-93D8CF5F5C0C}" srcOrd="0" destOrd="0" parTransId="{51107777-6C41-7F4B-B450-EFCCDE63891D}" sibTransId="{166BE61B-9814-B94E-B396-3C8A5DD1B8AF}"/>
    <dgm:cxn modelId="{12B37F5D-9CB5-A840-A4FA-0C7C8B3EFA84}" type="presOf" srcId="{76539517-87D6-2643-886A-93D8CF5F5C0C}" destId="{881FF29E-A3DA-3F46-8179-B35336CB16CC}" srcOrd="0" destOrd="0" presId="urn:microsoft.com/office/officeart/2005/8/layout/hierarchy4"/>
    <dgm:cxn modelId="{D90D6C87-C979-1D41-927C-E79041A76DA2}" type="presOf" srcId="{62222A84-BB77-204D-B483-6C70FF64B6DA}" destId="{07505FB2-75BC-D344-8999-9690E2BC1985}" srcOrd="0" destOrd="0" presId="urn:microsoft.com/office/officeart/2005/8/layout/hierarchy4"/>
    <dgm:cxn modelId="{766FC88D-C849-1940-A98D-2A4FB1D69BC7}" type="presOf" srcId="{30EFCAD1-F796-0446-A892-F9DA3FE97029}" destId="{A99FC8EC-D224-DD4F-B4CD-EC1082BC8646}" srcOrd="0" destOrd="0" presId="urn:microsoft.com/office/officeart/2005/8/layout/hierarchy4"/>
    <dgm:cxn modelId="{E58640BD-30B7-5F4D-BCA9-BF75834D0ECD}" type="presOf" srcId="{1328342B-D56A-E94B-A99C-43DBB1112E78}" destId="{28F22019-509D-4A44-8F6F-69BB49168F3F}" srcOrd="0" destOrd="0" presId="urn:microsoft.com/office/officeart/2005/8/layout/hierarchy4"/>
    <dgm:cxn modelId="{883BF31E-FDA4-CF4A-A71E-A8FA12DFD180}" type="presParOf" srcId="{A99FC8EC-D224-DD4F-B4CD-EC1082BC8646}" destId="{A6229C65-436D-FC49-B63B-0E1C89DC78C6}" srcOrd="0" destOrd="0" presId="urn:microsoft.com/office/officeart/2005/8/layout/hierarchy4"/>
    <dgm:cxn modelId="{541EF3C7-AA95-DB49-B620-E5F05EB3B386}" type="presParOf" srcId="{A6229C65-436D-FC49-B63B-0E1C89DC78C6}" destId="{28F22019-509D-4A44-8F6F-69BB49168F3F}" srcOrd="0" destOrd="0" presId="urn:microsoft.com/office/officeart/2005/8/layout/hierarchy4"/>
    <dgm:cxn modelId="{9EC27EB8-1D9D-2342-BCCC-8D5377E33AC2}" type="presParOf" srcId="{A6229C65-436D-FC49-B63B-0E1C89DC78C6}" destId="{16A4753C-2FAC-284B-867A-3F4E41C49625}" srcOrd="1" destOrd="0" presId="urn:microsoft.com/office/officeart/2005/8/layout/hierarchy4"/>
    <dgm:cxn modelId="{D8C16A74-1403-484D-A8E8-63C393D9CB2A}" type="presParOf" srcId="{A6229C65-436D-FC49-B63B-0E1C89DC78C6}" destId="{1C7E7382-4E3F-E74F-9557-F1CEF4A79F3B}" srcOrd="2" destOrd="0" presId="urn:microsoft.com/office/officeart/2005/8/layout/hierarchy4"/>
    <dgm:cxn modelId="{57A24386-4597-144A-94D0-6F5791113A14}" type="presParOf" srcId="{1C7E7382-4E3F-E74F-9557-F1CEF4A79F3B}" destId="{B3D3F74A-327F-C845-897B-8329400E0554}" srcOrd="0" destOrd="0" presId="urn:microsoft.com/office/officeart/2005/8/layout/hierarchy4"/>
    <dgm:cxn modelId="{73BC129E-6E1E-3A45-BAD2-D4EA4709E15D}" type="presParOf" srcId="{B3D3F74A-327F-C845-897B-8329400E0554}" destId="{881FF29E-A3DA-3F46-8179-B35336CB16CC}" srcOrd="0" destOrd="0" presId="urn:microsoft.com/office/officeart/2005/8/layout/hierarchy4"/>
    <dgm:cxn modelId="{D90BBAB9-7A89-924A-B7BA-2EF7F7E6CA7F}" type="presParOf" srcId="{B3D3F74A-327F-C845-897B-8329400E0554}" destId="{F4604CC7-496F-9C40-816B-913E4E8A0FE8}" srcOrd="1" destOrd="0" presId="urn:microsoft.com/office/officeart/2005/8/layout/hierarchy4"/>
    <dgm:cxn modelId="{45E73075-697E-A446-A45D-EA60F418843A}" type="presParOf" srcId="{1C7E7382-4E3F-E74F-9557-F1CEF4A79F3B}" destId="{BC1E7BEC-DF0B-0142-B716-237935038648}" srcOrd="1" destOrd="0" presId="urn:microsoft.com/office/officeart/2005/8/layout/hierarchy4"/>
    <dgm:cxn modelId="{193C3417-665A-4641-B5C0-F4D6324F2B17}" type="presParOf" srcId="{1C7E7382-4E3F-E74F-9557-F1CEF4A79F3B}" destId="{03EE39E3-7367-2E4D-95D2-8E98F33B7FBB}" srcOrd="2" destOrd="0" presId="urn:microsoft.com/office/officeart/2005/8/layout/hierarchy4"/>
    <dgm:cxn modelId="{216AEA4B-17F6-4644-ADFC-79187FBD43A6}" type="presParOf" srcId="{03EE39E3-7367-2E4D-95D2-8E98F33B7FBB}" destId="{07505FB2-75BC-D344-8999-9690E2BC1985}" srcOrd="0" destOrd="0" presId="urn:microsoft.com/office/officeart/2005/8/layout/hierarchy4"/>
    <dgm:cxn modelId="{04434529-3810-F140-B02D-1B05B4A17C6C}" type="presParOf" srcId="{03EE39E3-7367-2E4D-95D2-8E98F33B7FBB}" destId="{D759D69A-1098-A441-9106-E74C825ECCDA}" srcOrd="1" destOrd="0" presId="urn:microsoft.com/office/officeart/2005/8/layout/hierarchy4"/>
    <dgm:cxn modelId="{9CC46D25-C061-5940-AACD-249EDC930AEB}" type="presParOf" srcId="{1C7E7382-4E3F-E74F-9557-F1CEF4A79F3B}" destId="{C488BE02-2079-084D-85EC-B0BEA2A222AD}" srcOrd="3" destOrd="0" presId="urn:microsoft.com/office/officeart/2005/8/layout/hierarchy4"/>
    <dgm:cxn modelId="{0A80448E-A3B1-FB48-BF79-420AA0C18BD4}" type="presParOf" srcId="{1C7E7382-4E3F-E74F-9557-F1CEF4A79F3B}" destId="{5DF36065-1F86-3449-8C35-9737BB52D4E9}" srcOrd="4" destOrd="0" presId="urn:microsoft.com/office/officeart/2005/8/layout/hierarchy4"/>
    <dgm:cxn modelId="{C4F11D5F-9828-594B-BB17-62EDD41CA4D4}" type="presParOf" srcId="{5DF36065-1F86-3449-8C35-9737BB52D4E9}" destId="{36A4D489-1FF8-254F-A55D-753B95875047}" srcOrd="0" destOrd="0" presId="urn:microsoft.com/office/officeart/2005/8/layout/hierarchy4"/>
    <dgm:cxn modelId="{6FB9142A-5EF9-4E4B-A85D-7539DD0BCFF4}" type="presParOf" srcId="{5DF36065-1F86-3449-8C35-9737BB52D4E9}" destId="{A4944016-2CC3-D34C-93CD-1892283A097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3FEF02-06BC-394D-92FE-2009172B1453}" type="doc">
      <dgm:prSet loTypeId="urn:microsoft.com/office/officeart/2005/8/layout/hList1" loCatId="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8F8A915-00A3-844E-8837-5636AD34B66E}">
      <dgm:prSet custT="1"/>
      <dgm:spPr/>
      <dgm:t>
        <a:bodyPr/>
        <a:lstStyle/>
        <a:p>
          <a:pPr algn="l" rtl="0"/>
          <a:r>
            <a:rPr lang="ru-RU" sz="1800" b="1">
              <a:latin typeface="Arial"/>
              <a:cs typeface="Arial"/>
            </a:rPr>
            <a:t>Модератор</a:t>
          </a:r>
        </a:p>
      </dgm:t>
    </dgm:pt>
    <dgm:pt modelId="{014DDDB0-0303-6F43-99B6-9B254DCEB726}" type="parTrans" cxnId="{A6082A10-E825-1447-A318-7FE5BD9FE774}">
      <dgm:prSet/>
      <dgm:spPr/>
      <dgm:t>
        <a:bodyPr/>
        <a:lstStyle/>
        <a:p>
          <a:endParaRPr lang="en-US" sz="1800" b="0">
            <a:latin typeface="Arial"/>
            <a:cs typeface="Arial"/>
          </a:endParaRPr>
        </a:p>
      </dgm:t>
    </dgm:pt>
    <dgm:pt modelId="{3BD89375-01FE-904C-A9FF-38B47344384B}" type="sibTrans" cxnId="{A6082A10-E825-1447-A318-7FE5BD9FE774}">
      <dgm:prSet/>
      <dgm:spPr/>
      <dgm:t>
        <a:bodyPr/>
        <a:lstStyle/>
        <a:p>
          <a:endParaRPr lang="en-US" sz="1800" b="0">
            <a:latin typeface="Arial"/>
            <a:cs typeface="Arial"/>
          </a:endParaRPr>
        </a:p>
      </dgm:t>
    </dgm:pt>
    <dgm:pt modelId="{5A6C9A5F-2FAC-3340-8F40-CA318B360196}">
      <dgm:prSet custT="1"/>
      <dgm:spPr/>
      <dgm:t>
        <a:bodyPr/>
        <a:lstStyle/>
        <a:p>
          <a:pPr rtl="0"/>
          <a:r>
            <a:rPr lang="ru-RU" sz="1800" b="0" dirty="0">
              <a:latin typeface="Arial"/>
              <a:cs typeface="Arial"/>
            </a:rPr>
            <a:t>Секретарь секции «Молодые терапевты» РНМОТ, </a:t>
          </a:r>
        </a:p>
      </dgm:t>
    </dgm:pt>
    <dgm:pt modelId="{207926D1-CE9B-FE41-83EE-642534EED8B3}" type="parTrans" cxnId="{755E06C5-C7F3-B644-953A-563E89E7C792}">
      <dgm:prSet/>
      <dgm:spPr/>
      <dgm:t>
        <a:bodyPr/>
        <a:lstStyle/>
        <a:p>
          <a:endParaRPr lang="en-US" sz="1800" b="0">
            <a:latin typeface="Arial"/>
            <a:cs typeface="Arial"/>
          </a:endParaRPr>
        </a:p>
      </dgm:t>
    </dgm:pt>
    <dgm:pt modelId="{D300F3DA-20FE-CF41-B510-7CD9C121CD65}" type="sibTrans" cxnId="{755E06C5-C7F3-B644-953A-563E89E7C792}">
      <dgm:prSet/>
      <dgm:spPr/>
      <dgm:t>
        <a:bodyPr/>
        <a:lstStyle/>
        <a:p>
          <a:endParaRPr lang="en-US" sz="1800" b="0">
            <a:latin typeface="Arial"/>
            <a:cs typeface="Arial"/>
          </a:endParaRPr>
        </a:p>
      </dgm:t>
    </dgm:pt>
    <dgm:pt modelId="{737D22F1-8DC9-1D47-920D-95C8E8FE5B85}">
      <dgm:prSet custT="1"/>
      <dgm:spPr/>
      <dgm:t>
        <a:bodyPr/>
        <a:lstStyle/>
        <a:p>
          <a:pPr rtl="0"/>
          <a:r>
            <a:rPr lang="ru-RU" sz="1800" b="0" dirty="0">
              <a:latin typeface="Arial"/>
              <a:cs typeface="Arial"/>
            </a:rPr>
            <a:t>к.м.н. </a:t>
          </a:r>
          <a:r>
            <a:rPr lang="ru-RU" sz="1800" b="1" dirty="0">
              <a:latin typeface="Arial"/>
              <a:cs typeface="Arial"/>
            </a:rPr>
            <a:t>Н.А. Суворова, </a:t>
          </a:r>
          <a:r>
            <a:rPr lang="ru-RU" sz="1800" b="0" i="1" dirty="0">
              <a:latin typeface="Arial"/>
              <a:cs typeface="Arial"/>
            </a:rPr>
            <a:t>РНИМУ им. Н.И. Пирогова, г. Москва</a:t>
          </a:r>
          <a:endParaRPr lang="ru-RU" sz="1800" b="0" dirty="0">
            <a:latin typeface="Arial"/>
            <a:cs typeface="Arial"/>
          </a:endParaRPr>
        </a:p>
      </dgm:t>
    </dgm:pt>
    <dgm:pt modelId="{36F1D5C4-D0D7-2140-BA53-CFC217E7E3AD}" type="parTrans" cxnId="{3CBC9F34-267B-174F-9F9C-89DE742B52CF}">
      <dgm:prSet/>
      <dgm:spPr/>
      <dgm:t>
        <a:bodyPr/>
        <a:lstStyle/>
        <a:p>
          <a:endParaRPr lang="en-US"/>
        </a:p>
      </dgm:t>
    </dgm:pt>
    <dgm:pt modelId="{18392E0B-1E01-CB43-919E-34B930FCB567}" type="sibTrans" cxnId="{3CBC9F34-267B-174F-9F9C-89DE742B52CF}">
      <dgm:prSet/>
      <dgm:spPr/>
      <dgm:t>
        <a:bodyPr/>
        <a:lstStyle/>
        <a:p>
          <a:endParaRPr lang="en-US"/>
        </a:p>
      </dgm:t>
    </dgm:pt>
    <dgm:pt modelId="{6C5CC6A3-98B5-884D-A2AD-DEED476D33D6}" type="pres">
      <dgm:prSet presAssocID="{583FEF02-06BC-394D-92FE-2009172B1453}" presName="Name0" presStyleCnt="0">
        <dgm:presLayoutVars>
          <dgm:dir/>
          <dgm:animLvl val="lvl"/>
          <dgm:resizeHandles val="exact"/>
        </dgm:presLayoutVars>
      </dgm:prSet>
      <dgm:spPr/>
    </dgm:pt>
    <dgm:pt modelId="{8A3DCC19-2896-E944-BB38-A7D136268894}" type="pres">
      <dgm:prSet presAssocID="{08F8A915-00A3-844E-8837-5636AD34B66E}" presName="composite" presStyleCnt="0"/>
      <dgm:spPr/>
    </dgm:pt>
    <dgm:pt modelId="{4D606454-34C2-1F48-916C-3D14398CF4CA}" type="pres">
      <dgm:prSet presAssocID="{08F8A915-00A3-844E-8837-5636AD34B66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39CE512-FC94-6E46-845A-2163BBB4523E}" type="pres">
      <dgm:prSet presAssocID="{08F8A915-00A3-844E-8837-5636AD34B66E}" presName="desTx" presStyleLbl="alignAccFollowNode1" presStyleIdx="0" presStyleCnt="1" custLinFactNeighborX="-743" custLinFactNeighborY="16824">
        <dgm:presLayoutVars>
          <dgm:bulletEnabled val="1"/>
        </dgm:presLayoutVars>
      </dgm:prSet>
      <dgm:spPr/>
    </dgm:pt>
  </dgm:ptLst>
  <dgm:cxnLst>
    <dgm:cxn modelId="{A6082A10-E825-1447-A318-7FE5BD9FE774}" srcId="{583FEF02-06BC-394D-92FE-2009172B1453}" destId="{08F8A915-00A3-844E-8837-5636AD34B66E}" srcOrd="0" destOrd="0" parTransId="{014DDDB0-0303-6F43-99B6-9B254DCEB726}" sibTransId="{3BD89375-01FE-904C-A9FF-38B47344384B}"/>
    <dgm:cxn modelId="{3CBC9F34-267B-174F-9F9C-89DE742B52CF}" srcId="{08F8A915-00A3-844E-8837-5636AD34B66E}" destId="{737D22F1-8DC9-1D47-920D-95C8E8FE5B85}" srcOrd="1" destOrd="0" parTransId="{36F1D5C4-D0D7-2140-BA53-CFC217E7E3AD}" sibTransId="{18392E0B-1E01-CB43-919E-34B930FCB567}"/>
    <dgm:cxn modelId="{3A4C9B3D-DCFA-D149-A4C3-0F0EB6127959}" type="presOf" srcId="{08F8A915-00A3-844E-8837-5636AD34B66E}" destId="{4D606454-34C2-1F48-916C-3D14398CF4CA}" srcOrd="0" destOrd="0" presId="urn:microsoft.com/office/officeart/2005/8/layout/hList1"/>
    <dgm:cxn modelId="{F102B74E-7042-C740-A820-DFF0C156960B}" type="presOf" srcId="{583FEF02-06BC-394D-92FE-2009172B1453}" destId="{6C5CC6A3-98B5-884D-A2AD-DEED476D33D6}" srcOrd="0" destOrd="0" presId="urn:microsoft.com/office/officeart/2005/8/layout/hList1"/>
    <dgm:cxn modelId="{E20ADB96-F423-A844-ADCE-7E69CB203A65}" type="presOf" srcId="{5A6C9A5F-2FAC-3340-8F40-CA318B360196}" destId="{839CE512-FC94-6E46-845A-2163BBB4523E}" srcOrd="0" destOrd="0" presId="urn:microsoft.com/office/officeart/2005/8/layout/hList1"/>
    <dgm:cxn modelId="{755E06C5-C7F3-B644-953A-563E89E7C792}" srcId="{08F8A915-00A3-844E-8837-5636AD34B66E}" destId="{5A6C9A5F-2FAC-3340-8F40-CA318B360196}" srcOrd="0" destOrd="0" parTransId="{207926D1-CE9B-FE41-83EE-642534EED8B3}" sibTransId="{D300F3DA-20FE-CF41-B510-7CD9C121CD65}"/>
    <dgm:cxn modelId="{AE6F84FB-3BA7-5C40-95DA-2CBD9A3F5F8F}" type="presOf" srcId="{737D22F1-8DC9-1D47-920D-95C8E8FE5B85}" destId="{839CE512-FC94-6E46-845A-2163BBB4523E}" srcOrd="0" destOrd="1" presId="urn:microsoft.com/office/officeart/2005/8/layout/hList1"/>
    <dgm:cxn modelId="{5DB6E333-F645-D54E-B8DC-670FB3C55BAE}" type="presParOf" srcId="{6C5CC6A3-98B5-884D-A2AD-DEED476D33D6}" destId="{8A3DCC19-2896-E944-BB38-A7D136268894}" srcOrd="0" destOrd="0" presId="urn:microsoft.com/office/officeart/2005/8/layout/hList1"/>
    <dgm:cxn modelId="{F69653C5-A949-9243-9885-7B334E835508}" type="presParOf" srcId="{8A3DCC19-2896-E944-BB38-A7D136268894}" destId="{4D606454-34C2-1F48-916C-3D14398CF4CA}" srcOrd="0" destOrd="0" presId="urn:microsoft.com/office/officeart/2005/8/layout/hList1"/>
    <dgm:cxn modelId="{99778E97-5196-FA40-BE27-4D91371405F1}" type="presParOf" srcId="{8A3DCC19-2896-E944-BB38-A7D136268894}" destId="{839CE512-FC94-6E46-845A-2163BBB4523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E7EB80-978E-5346-90B7-C2EA58369A27}" type="doc">
      <dgm:prSet loTypeId="urn:microsoft.com/office/officeart/2005/8/layout/vList2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40C4179-2B30-B84B-8DFA-A0B151CFF831}">
      <dgm:prSet custT="1"/>
      <dgm:spPr>
        <a:solidFill>
          <a:srgbClr val="F0CBC7"/>
        </a:solidFill>
      </dgm:spPr>
      <dgm:t>
        <a:bodyPr/>
        <a:lstStyle/>
        <a:p>
          <a:pPr algn="ctr" rtl="0"/>
          <a:r>
            <a:rPr lang="ru-RU" sz="3200" b="1">
              <a:latin typeface="Arial"/>
              <a:cs typeface="Arial"/>
            </a:rPr>
            <a:t>Впечатления молодых терапевтов о конгрессе</a:t>
          </a:r>
          <a:endParaRPr lang="ru-RU" sz="3200">
            <a:latin typeface="Arial"/>
            <a:cs typeface="Arial"/>
          </a:endParaRPr>
        </a:p>
      </dgm:t>
    </dgm:pt>
    <dgm:pt modelId="{E537BD22-0F25-754E-AC98-2673926FB85B}" type="parTrans" cxnId="{4451BC96-7C61-0B4B-93AB-539F43C64190}">
      <dgm:prSet/>
      <dgm:spPr/>
      <dgm:t>
        <a:bodyPr/>
        <a:lstStyle/>
        <a:p>
          <a:endParaRPr lang="en-US"/>
        </a:p>
      </dgm:t>
    </dgm:pt>
    <dgm:pt modelId="{21F0678D-130D-6C4A-90A2-A555FE7F1735}" type="sibTrans" cxnId="{4451BC96-7C61-0B4B-93AB-539F43C64190}">
      <dgm:prSet/>
      <dgm:spPr/>
      <dgm:t>
        <a:bodyPr/>
        <a:lstStyle/>
        <a:p>
          <a:endParaRPr lang="en-US"/>
        </a:p>
      </dgm:t>
    </dgm:pt>
    <dgm:pt modelId="{9C0B9961-AF8D-9B45-A4C1-F60E409D4581}" type="pres">
      <dgm:prSet presAssocID="{45E7EB80-978E-5346-90B7-C2EA58369A27}" presName="linear" presStyleCnt="0">
        <dgm:presLayoutVars>
          <dgm:animLvl val="lvl"/>
          <dgm:resizeHandles val="exact"/>
        </dgm:presLayoutVars>
      </dgm:prSet>
      <dgm:spPr/>
    </dgm:pt>
    <dgm:pt modelId="{BBC5098B-927F-FA4F-AAA9-86C012BF27D0}" type="pres">
      <dgm:prSet presAssocID="{740C4179-2B30-B84B-8DFA-A0B151CFF83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FBDC339-179E-0442-929D-976F49484C4A}" type="presOf" srcId="{45E7EB80-978E-5346-90B7-C2EA58369A27}" destId="{9C0B9961-AF8D-9B45-A4C1-F60E409D4581}" srcOrd="0" destOrd="0" presId="urn:microsoft.com/office/officeart/2005/8/layout/vList2"/>
    <dgm:cxn modelId="{4451BC96-7C61-0B4B-93AB-539F43C64190}" srcId="{45E7EB80-978E-5346-90B7-C2EA58369A27}" destId="{740C4179-2B30-B84B-8DFA-A0B151CFF831}" srcOrd="0" destOrd="0" parTransId="{E537BD22-0F25-754E-AC98-2673926FB85B}" sibTransId="{21F0678D-130D-6C4A-90A2-A555FE7F1735}"/>
    <dgm:cxn modelId="{CDE2D4EA-F0B0-7442-8DA3-1590944CBB75}" type="presOf" srcId="{740C4179-2B30-B84B-8DFA-A0B151CFF831}" destId="{BBC5098B-927F-FA4F-AAA9-86C012BF27D0}" srcOrd="0" destOrd="0" presId="urn:microsoft.com/office/officeart/2005/8/layout/vList2"/>
    <dgm:cxn modelId="{C4E5FBF3-864C-9C42-9942-8EA6865067ED}" type="presParOf" srcId="{9C0B9961-AF8D-9B45-A4C1-F60E409D4581}" destId="{BBC5098B-927F-FA4F-AAA9-86C012BF27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B63124-1A2E-FB48-A279-DE9525C1B2BC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FBC9EB-DFC7-7D46-B607-D4E394A26EBE}">
      <dgm:prSet custT="1"/>
      <dgm:spPr/>
      <dgm:t>
        <a:bodyPr/>
        <a:lstStyle/>
        <a:p>
          <a:pPr rtl="0"/>
          <a:r>
            <a:rPr lang="ru-RU" sz="1400" b="1" dirty="0" err="1">
              <a:latin typeface="Arial"/>
              <a:cs typeface="Arial"/>
            </a:rPr>
            <a:t>Постерные</a:t>
          </a:r>
          <a:r>
            <a:rPr lang="ru-RU" sz="1400" b="1" dirty="0">
              <a:latin typeface="Arial"/>
              <a:cs typeface="Arial"/>
            </a:rPr>
            <a:t> доклады (07-09.03.3024): </a:t>
          </a:r>
        </a:p>
      </dgm:t>
    </dgm:pt>
    <dgm:pt modelId="{341CBB83-B59B-CB4F-A35E-BD3ADE3A06B5}" type="parTrans" cxnId="{1ED1976A-B135-F745-8DCF-23180C2488AB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67F84DF5-7E9C-5841-95C7-1628D1B9BB02}" type="sibTrans" cxnId="{1ED1976A-B135-F745-8DCF-23180C2488AB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3D4AEC02-C8B2-2D4A-A037-C696DA9CA961}">
      <dgm:prSet custT="1"/>
      <dgm:spPr/>
      <dgm:t>
        <a:bodyPr/>
        <a:lstStyle/>
        <a:p>
          <a:pPr rtl="0"/>
          <a:r>
            <a:rPr lang="en" sz="1400" b="0" i="0" u="none" dirty="0">
              <a:latin typeface="Arial"/>
              <a:cs typeface="Arial"/>
            </a:rPr>
            <a:t>Evaluation of cardiovascular events and adverse outcomes in patients with peripheral atherosclerosis</a:t>
          </a:r>
          <a:endParaRPr lang="en-US" sz="1400" dirty="0">
            <a:latin typeface="Arial"/>
            <a:cs typeface="Arial"/>
          </a:endParaRPr>
        </a:p>
      </dgm:t>
    </dgm:pt>
    <dgm:pt modelId="{D035D956-6C3B-1748-88EA-35ECCC20F2CE}" type="parTrans" cxnId="{11CBEFEF-EB72-AE42-819B-B559280CBDD7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F0498642-6508-8D4E-A185-47DC61D2B9A6}" type="sibTrans" cxnId="{11CBEFEF-EB72-AE42-819B-B559280CBDD7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E45F49E5-2A1A-F545-BCA5-534A760F214A}">
      <dgm:prSet custT="1"/>
      <dgm:spPr/>
      <dgm:t>
        <a:bodyPr/>
        <a:lstStyle/>
        <a:p>
          <a:pPr rtl="0"/>
          <a:r>
            <a:rPr lang="ru-RU" sz="1400" b="1" dirty="0" err="1">
              <a:latin typeface="Arial"/>
              <a:cs typeface="Arial"/>
            </a:rPr>
            <a:t>Постерная</a:t>
          </a:r>
          <a:r>
            <a:rPr lang="ru-RU" sz="1400" b="1" dirty="0">
              <a:latin typeface="Arial"/>
              <a:cs typeface="Arial"/>
            </a:rPr>
            <a:t> дискуссия (09.03.3024): </a:t>
          </a:r>
        </a:p>
      </dgm:t>
    </dgm:pt>
    <dgm:pt modelId="{A8313519-0C7C-954B-9804-C78F6AAFB545}" type="parTrans" cxnId="{83BFE938-564D-2D42-AFE0-13A81BC1D678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9356C96C-0E24-FF42-85D6-48A037360770}" type="sibTrans" cxnId="{83BFE938-564D-2D42-AFE0-13A81BC1D678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6036C578-4708-ED42-BF8F-60787FDE5B1E}">
      <dgm:prSet custT="1"/>
      <dgm:spPr/>
      <dgm:t>
        <a:bodyPr/>
        <a:lstStyle/>
        <a:p>
          <a:pPr rtl="0"/>
          <a:r>
            <a:rPr lang="en" sz="1400" b="0" i="0" u="none" dirty="0">
              <a:latin typeface="Arial"/>
              <a:cs typeface="Arial"/>
            </a:rPr>
            <a:t>Analysis of the development of fatal and non-fatal cases of myocardial infarction in patients with peripheral atherosclerosis</a:t>
          </a:r>
          <a:endParaRPr lang="en-US" sz="1400" dirty="0">
            <a:latin typeface="Arial"/>
            <a:cs typeface="Arial"/>
          </a:endParaRPr>
        </a:p>
      </dgm:t>
    </dgm:pt>
    <dgm:pt modelId="{C8B6626A-3A34-5543-A6D7-84C3CB96DD47}" type="parTrans" cxnId="{2FCCDC64-0525-8445-8C4C-0D2DE1BE1283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85A21F74-36A1-1B4C-B99F-AF7A35712547}" type="sibTrans" cxnId="{2FCCDC64-0525-8445-8C4C-0D2DE1BE1283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1AE62A93-3405-604A-9718-14B13D50691B}">
      <dgm:prSet custT="1"/>
      <dgm:spPr/>
      <dgm:t>
        <a:bodyPr/>
        <a:lstStyle/>
        <a:p>
          <a:r>
            <a:rPr lang="en" sz="1400" b="0" i="0" u="none" dirty="0">
              <a:latin typeface="Arial"/>
              <a:cs typeface="Arial"/>
            </a:rPr>
            <a:t>Clinical and instrumental characteristics of endothelial function in patients with peripheral atherosclerosis</a:t>
          </a:r>
          <a:endParaRPr lang="en-US" sz="1400" dirty="0">
            <a:latin typeface="Arial"/>
            <a:cs typeface="Arial"/>
          </a:endParaRPr>
        </a:p>
      </dgm:t>
    </dgm:pt>
    <dgm:pt modelId="{AA0CE30A-C47D-C84F-ADDB-2D9A041874F8}" type="parTrans" cxnId="{AC00806F-37EF-1649-AF70-1C0EF796F99B}">
      <dgm:prSet/>
      <dgm:spPr/>
      <dgm:t>
        <a:bodyPr/>
        <a:lstStyle/>
        <a:p>
          <a:endParaRPr lang="ru-RU" sz="1600"/>
        </a:p>
      </dgm:t>
    </dgm:pt>
    <dgm:pt modelId="{E31E1A74-9423-7845-A0EF-BD0FA15822E1}" type="sibTrans" cxnId="{AC00806F-37EF-1649-AF70-1C0EF796F99B}">
      <dgm:prSet/>
      <dgm:spPr/>
      <dgm:t>
        <a:bodyPr/>
        <a:lstStyle/>
        <a:p>
          <a:endParaRPr lang="ru-RU" sz="1600"/>
        </a:p>
      </dgm:t>
    </dgm:pt>
    <dgm:pt modelId="{5CEFBF34-E05E-C640-947A-19A674AF93C3}">
      <dgm:prSet custT="1"/>
      <dgm:spPr/>
      <dgm:t>
        <a:bodyPr/>
        <a:lstStyle/>
        <a:p>
          <a:r>
            <a:rPr lang="en" sz="1400" b="0" i="0" u="none" dirty="0">
              <a:latin typeface="Arial"/>
              <a:cs typeface="Arial"/>
            </a:rPr>
            <a:t>Analysis of the parameters of the diagnostic information content of the cardiovascular risk assessment calculator</a:t>
          </a:r>
          <a:endParaRPr lang="en-US" sz="1400" dirty="0">
            <a:latin typeface="Arial"/>
            <a:cs typeface="Arial"/>
          </a:endParaRPr>
        </a:p>
      </dgm:t>
    </dgm:pt>
    <dgm:pt modelId="{7A8F2D46-5AB0-B84E-8095-1B42985EE722}" type="parTrans" cxnId="{B5CAFB98-7201-1148-BBB3-D87992EA2614}">
      <dgm:prSet/>
      <dgm:spPr/>
      <dgm:t>
        <a:bodyPr/>
        <a:lstStyle/>
        <a:p>
          <a:endParaRPr lang="ru-RU" sz="1600"/>
        </a:p>
      </dgm:t>
    </dgm:pt>
    <dgm:pt modelId="{F721D02C-E880-8D42-BB75-EDFC5BC7DA1D}" type="sibTrans" cxnId="{B5CAFB98-7201-1148-BBB3-D87992EA2614}">
      <dgm:prSet/>
      <dgm:spPr/>
      <dgm:t>
        <a:bodyPr/>
        <a:lstStyle/>
        <a:p>
          <a:endParaRPr lang="ru-RU" sz="1600"/>
        </a:p>
      </dgm:t>
    </dgm:pt>
    <dgm:pt modelId="{C425B53B-876D-5844-9BBA-FE8E4D28E679}">
      <dgm:prSet custT="1"/>
      <dgm:spPr/>
      <dgm:t>
        <a:bodyPr/>
        <a:lstStyle/>
        <a:p>
          <a:r>
            <a:rPr lang="en" sz="1400" b="0" i="0" u="none" dirty="0">
              <a:latin typeface="Arial"/>
              <a:cs typeface="Arial"/>
            </a:rPr>
            <a:t>Analysis of tools for predicting long-term prognosis in patients with peripheral atherosclerosis</a:t>
          </a:r>
          <a:endParaRPr lang="en-US" sz="1400" dirty="0">
            <a:latin typeface="Arial"/>
            <a:cs typeface="Arial"/>
          </a:endParaRPr>
        </a:p>
      </dgm:t>
    </dgm:pt>
    <dgm:pt modelId="{A95EDDD1-FE7A-8B4E-A0F9-DF4D1CBEEC00}" type="parTrans" cxnId="{170C55DE-796C-DF46-802A-DAC5A943FC06}">
      <dgm:prSet/>
      <dgm:spPr/>
      <dgm:t>
        <a:bodyPr/>
        <a:lstStyle/>
        <a:p>
          <a:endParaRPr lang="en-US" sz="1600"/>
        </a:p>
      </dgm:t>
    </dgm:pt>
    <dgm:pt modelId="{F8D40159-302B-3940-87CD-67F6C7B19A71}" type="sibTrans" cxnId="{170C55DE-796C-DF46-802A-DAC5A943FC06}">
      <dgm:prSet/>
      <dgm:spPr/>
      <dgm:t>
        <a:bodyPr/>
        <a:lstStyle/>
        <a:p>
          <a:endParaRPr lang="en-US" sz="1600"/>
        </a:p>
      </dgm:t>
    </dgm:pt>
    <dgm:pt modelId="{8919B507-0A31-4844-9165-7DB8396D6200}" type="pres">
      <dgm:prSet presAssocID="{80B63124-1A2E-FB48-A279-DE9525C1B2BC}" presName="linear" presStyleCnt="0">
        <dgm:presLayoutVars>
          <dgm:animLvl val="lvl"/>
          <dgm:resizeHandles val="exact"/>
        </dgm:presLayoutVars>
      </dgm:prSet>
      <dgm:spPr/>
    </dgm:pt>
    <dgm:pt modelId="{FDE2741A-8864-134B-8253-FC335D4D8298}" type="pres">
      <dgm:prSet presAssocID="{58FBC9EB-DFC7-7D46-B607-D4E394A26EBE}" presName="parentText" presStyleLbl="node1" presStyleIdx="0" presStyleCnt="2" custScaleY="73231">
        <dgm:presLayoutVars>
          <dgm:chMax val="0"/>
          <dgm:bulletEnabled val="1"/>
        </dgm:presLayoutVars>
      </dgm:prSet>
      <dgm:spPr/>
    </dgm:pt>
    <dgm:pt modelId="{6C9D1FCF-B226-A54D-A05A-71D64155C80E}" type="pres">
      <dgm:prSet presAssocID="{58FBC9EB-DFC7-7D46-B607-D4E394A26EBE}" presName="childText" presStyleLbl="revTx" presStyleIdx="0" presStyleCnt="2">
        <dgm:presLayoutVars>
          <dgm:bulletEnabled val="1"/>
        </dgm:presLayoutVars>
      </dgm:prSet>
      <dgm:spPr/>
    </dgm:pt>
    <dgm:pt modelId="{52C06DC2-F393-F547-A895-AF27AE0D1148}" type="pres">
      <dgm:prSet presAssocID="{E45F49E5-2A1A-F545-BCA5-534A760F214A}" presName="parentText" presStyleLbl="node1" presStyleIdx="1" presStyleCnt="2" custScaleY="75415">
        <dgm:presLayoutVars>
          <dgm:chMax val="0"/>
          <dgm:bulletEnabled val="1"/>
        </dgm:presLayoutVars>
      </dgm:prSet>
      <dgm:spPr/>
    </dgm:pt>
    <dgm:pt modelId="{74CF2304-5265-0D43-B402-4DE57E2917C2}" type="pres">
      <dgm:prSet presAssocID="{E45F49E5-2A1A-F545-BCA5-534A760F214A}" presName="childText" presStyleLbl="revTx" presStyleIdx="1" presStyleCnt="2" custScaleY="64383">
        <dgm:presLayoutVars>
          <dgm:bulletEnabled val="1"/>
        </dgm:presLayoutVars>
      </dgm:prSet>
      <dgm:spPr/>
    </dgm:pt>
  </dgm:ptLst>
  <dgm:cxnLst>
    <dgm:cxn modelId="{83BFE938-564D-2D42-AFE0-13A81BC1D678}" srcId="{80B63124-1A2E-FB48-A279-DE9525C1B2BC}" destId="{E45F49E5-2A1A-F545-BCA5-534A760F214A}" srcOrd="1" destOrd="0" parTransId="{A8313519-0C7C-954B-9804-C78F6AAFB545}" sibTransId="{9356C96C-0E24-FF42-85D6-48A037360770}"/>
    <dgm:cxn modelId="{E176D24C-B785-6C46-BC5D-B934B4BCE9F7}" type="presOf" srcId="{1AE62A93-3405-604A-9718-14B13D50691B}" destId="{6C9D1FCF-B226-A54D-A05A-71D64155C80E}" srcOrd="0" destOrd="1" presId="urn:microsoft.com/office/officeart/2005/8/layout/vList2"/>
    <dgm:cxn modelId="{E3915957-BE6A-C640-9D7C-27C0CE07DADC}" type="presOf" srcId="{E45F49E5-2A1A-F545-BCA5-534A760F214A}" destId="{52C06DC2-F393-F547-A895-AF27AE0D1148}" srcOrd="0" destOrd="0" presId="urn:microsoft.com/office/officeart/2005/8/layout/vList2"/>
    <dgm:cxn modelId="{2FCCDC64-0525-8445-8C4C-0D2DE1BE1283}" srcId="{E45F49E5-2A1A-F545-BCA5-534A760F214A}" destId="{6036C578-4708-ED42-BF8F-60787FDE5B1E}" srcOrd="0" destOrd="0" parTransId="{C8B6626A-3A34-5543-A6D7-84C3CB96DD47}" sibTransId="{85A21F74-36A1-1B4C-B99F-AF7A35712547}"/>
    <dgm:cxn modelId="{1ED1976A-B135-F745-8DCF-23180C2488AB}" srcId="{80B63124-1A2E-FB48-A279-DE9525C1B2BC}" destId="{58FBC9EB-DFC7-7D46-B607-D4E394A26EBE}" srcOrd="0" destOrd="0" parTransId="{341CBB83-B59B-CB4F-A35E-BD3ADE3A06B5}" sibTransId="{67F84DF5-7E9C-5841-95C7-1628D1B9BB02}"/>
    <dgm:cxn modelId="{AC00806F-37EF-1649-AF70-1C0EF796F99B}" srcId="{58FBC9EB-DFC7-7D46-B607-D4E394A26EBE}" destId="{1AE62A93-3405-604A-9718-14B13D50691B}" srcOrd="1" destOrd="0" parTransId="{AA0CE30A-C47D-C84F-ADDB-2D9A041874F8}" sibTransId="{E31E1A74-9423-7845-A0EF-BD0FA15822E1}"/>
    <dgm:cxn modelId="{FBC2C98B-769B-464C-8C35-0EF79B49CC12}" type="presOf" srcId="{6036C578-4708-ED42-BF8F-60787FDE5B1E}" destId="{74CF2304-5265-0D43-B402-4DE57E2917C2}" srcOrd="0" destOrd="0" presId="urn:microsoft.com/office/officeart/2005/8/layout/vList2"/>
    <dgm:cxn modelId="{B5CAFB98-7201-1148-BBB3-D87992EA2614}" srcId="{58FBC9EB-DFC7-7D46-B607-D4E394A26EBE}" destId="{5CEFBF34-E05E-C640-947A-19A674AF93C3}" srcOrd="2" destOrd="0" parTransId="{7A8F2D46-5AB0-B84E-8095-1B42985EE722}" sibTransId="{F721D02C-E880-8D42-BB75-EDFC5BC7DA1D}"/>
    <dgm:cxn modelId="{CE1EFFB3-DB4D-334F-9102-BD2A1FBC4034}" type="presOf" srcId="{80B63124-1A2E-FB48-A279-DE9525C1B2BC}" destId="{8919B507-0A31-4844-9165-7DB8396D6200}" srcOrd="0" destOrd="0" presId="urn:microsoft.com/office/officeart/2005/8/layout/vList2"/>
    <dgm:cxn modelId="{D03855BA-8BA4-F548-9E73-24ABFF5D7D6F}" type="presOf" srcId="{5CEFBF34-E05E-C640-947A-19A674AF93C3}" destId="{6C9D1FCF-B226-A54D-A05A-71D64155C80E}" srcOrd="0" destOrd="2" presId="urn:microsoft.com/office/officeart/2005/8/layout/vList2"/>
    <dgm:cxn modelId="{B5B9F8C8-F4E7-0745-B7F0-7B31623A2E72}" type="presOf" srcId="{58FBC9EB-DFC7-7D46-B607-D4E394A26EBE}" destId="{FDE2741A-8864-134B-8253-FC335D4D8298}" srcOrd="0" destOrd="0" presId="urn:microsoft.com/office/officeart/2005/8/layout/vList2"/>
    <dgm:cxn modelId="{E49A87D3-3EE6-DF4C-BF7C-3690EBAFCA00}" type="presOf" srcId="{C425B53B-876D-5844-9BBA-FE8E4D28E679}" destId="{6C9D1FCF-B226-A54D-A05A-71D64155C80E}" srcOrd="0" destOrd="3" presId="urn:microsoft.com/office/officeart/2005/8/layout/vList2"/>
    <dgm:cxn modelId="{0F67F8D3-FA24-7F44-838D-35C66215CB52}" type="presOf" srcId="{3D4AEC02-C8B2-2D4A-A037-C696DA9CA961}" destId="{6C9D1FCF-B226-A54D-A05A-71D64155C80E}" srcOrd="0" destOrd="0" presId="urn:microsoft.com/office/officeart/2005/8/layout/vList2"/>
    <dgm:cxn modelId="{170C55DE-796C-DF46-802A-DAC5A943FC06}" srcId="{58FBC9EB-DFC7-7D46-B607-D4E394A26EBE}" destId="{C425B53B-876D-5844-9BBA-FE8E4D28E679}" srcOrd="3" destOrd="0" parTransId="{A95EDDD1-FE7A-8B4E-A0F9-DF4D1CBEEC00}" sibTransId="{F8D40159-302B-3940-87CD-67F6C7B19A71}"/>
    <dgm:cxn modelId="{11CBEFEF-EB72-AE42-819B-B559280CBDD7}" srcId="{58FBC9EB-DFC7-7D46-B607-D4E394A26EBE}" destId="{3D4AEC02-C8B2-2D4A-A037-C696DA9CA961}" srcOrd="0" destOrd="0" parTransId="{D035D956-6C3B-1748-88EA-35ECCC20F2CE}" sibTransId="{F0498642-6508-8D4E-A185-47DC61D2B9A6}"/>
    <dgm:cxn modelId="{497FB422-0B59-9C47-AB50-A358654B9E7B}" type="presParOf" srcId="{8919B507-0A31-4844-9165-7DB8396D6200}" destId="{FDE2741A-8864-134B-8253-FC335D4D8298}" srcOrd="0" destOrd="0" presId="urn:microsoft.com/office/officeart/2005/8/layout/vList2"/>
    <dgm:cxn modelId="{37EE8F04-861D-B246-B4A2-023AC27242EA}" type="presParOf" srcId="{8919B507-0A31-4844-9165-7DB8396D6200}" destId="{6C9D1FCF-B226-A54D-A05A-71D64155C80E}" srcOrd="1" destOrd="0" presId="urn:microsoft.com/office/officeart/2005/8/layout/vList2"/>
    <dgm:cxn modelId="{CB6A4277-1B3F-DE48-AE2E-BBF985EB2A3B}" type="presParOf" srcId="{8919B507-0A31-4844-9165-7DB8396D6200}" destId="{52C06DC2-F393-F547-A895-AF27AE0D1148}" srcOrd="2" destOrd="0" presId="urn:microsoft.com/office/officeart/2005/8/layout/vList2"/>
    <dgm:cxn modelId="{4E0E76DF-A193-3347-B203-CFDFC783A5C4}" type="presParOf" srcId="{8919B507-0A31-4844-9165-7DB8396D6200}" destId="{74CF2304-5265-0D43-B402-4DE57E2917C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821235-24BD-BB4E-9C4D-AD6AD6151F16}" type="doc">
      <dgm:prSet loTypeId="urn:microsoft.com/office/officeart/2005/8/layout/hierarchy4" loCatId="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4FB2196-E813-E94A-8C12-CE6E3B34806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>
              <a:latin typeface="Arial"/>
              <a:cs typeface="Arial"/>
            </a:rPr>
            <a:t>Впечатления о конгрессе</a:t>
          </a:r>
        </a:p>
      </dgm:t>
    </dgm:pt>
    <dgm:pt modelId="{8F0FF77C-279A-1E45-BCD8-4D01FE1E6D29}" type="parTrans" cxnId="{114D0834-8A09-B741-862D-095F9E85F6A3}">
      <dgm:prSet/>
      <dgm:spPr/>
      <dgm:t>
        <a:bodyPr/>
        <a:lstStyle/>
        <a:p>
          <a:endParaRPr lang="en-US" sz="1500"/>
        </a:p>
      </dgm:t>
    </dgm:pt>
    <dgm:pt modelId="{8F14DAEF-64ED-F74F-A2AB-05509912C5B9}" type="sibTrans" cxnId="{114D0834-8A09-B741-862D-095F9E85F6A3}">
      <dgm:prSet/>
      <dgm:spPr/>
      <dgm:t>
        <a:bodyPr/>
        <a:lstStyle/>
        <a:p>
          <a:endParaRPr lang="en-US" sz="1500"/>
        </a:p>
      </dgm:t>
    </dgm:pt>
    <dgm:pt modelId="{9812FA45-F663-B642-A845-7C84E6184831}">
      <dgm:prSet custT="1"/>
      <dgm:spPr/>
      <dgm:t>
        <a:bodyPr/>
        <a:lstStyle/>
        <a:p>
          <a:pPr rtl="0"/>
          <a:r>
            <a:rPr lang="ru-RU" sz="1500" dirty="0">
              <a:latin typeface="Arial"/>
              <a:cs typeface="Arial"/>
            </a:rPr>
            <a:t>Удалось наладить общения с коллегами группы </a:t>
          </a:r>
          <a:r>
            <a:rPr lang="ru-RU" sz="1500" dirty="0" err="1">
              <a:latin typeface="Arial"/>
              <a:cs typeface="Arial"/>
            </a:rPr>
            <a:t>Young</a:t>
          </a:r>
          <a:r>
            <a:rPr lang="ru-RU" sz="1500" dirty="0">
              <a:latin typeface="Arial"/>
              <a:cs typeface="Arial"/>
            </a:rPr>
            <a:t> </a:t>
          </a:r>
          <a:r>
            <a:rPr lang="ru-RU" sz="1500" dirty="0" err="1">
              <a:latin typeface="Arial"/>
              <a:cs typeface="Arial"/>
            </a:rPr>
            <a:t>Internist</a:t>
          </a:r>
          <a:endParaRPr lang="ru-RU" sz="1500" dirty="0">
            <a:latin typeface="Arial"/>
            <a:cs typeface="Arial"/>
          </a:endParaRPr>
        </a:p>
      </dgm:t>
    </dgm:pt>
    <dgm:pt modelId="{E9601C1A-5955-2340-A922-A1CE0166D312}" type="parTrans" cxnId="{2026FAE2-6027-4A4D-8FE9-19C76DA1436C}">
      <dgm:prSet custT="1"/>
      <dgm:spPr/>
      <dgm:t>
        <a:bodyPr/>
        <a:lstStyle/>
        <a:p>
          <a:endParaRPr lang="en-US" sz="1500"/>
        </a:p>
      </dgm:t>
    </dgm:pt>
    <dgm:pt modelId="{A9A06E27-D017-3144-BE7C-7B82BAC6D6B5}" type="sibTrans" cxnId="{2026FAE2-6027-4A4D-8FE9-19C76DA1436C}">
      <dgm:prSet/>
      <dgm:spPr/>
      <dgm:t>
        <a:bodyPr/>
        <a:lstStyle/>
        <a:p>
          <a:endParaRPr lang="en-US" sz="1500"/>
        </a:p>
      </dgm:t>
    </dgm:pt>
    <dgm:pt modelId="{FB8C15CD-71D2-404A-9AC6-5361A549246B}">
      <dgm:prSet custT="1"/>
      <dgm:spPr/>
      <dgm:t>
        <a:bodyPr/>
        <a:lstStyle/>
        <a:p>
          <a:pPr rtl="0"/>
          <a:r>
            <a:rPr lang="ru-RU" sz="1500" dirty="0">
              <a:latin typeface="Arial"/>
              <a:cs typeface="Arial"/>
            </a:rPr>
            <a:t>Конгресс - уникальная возможность для пополнения багажа знаний из области внутренней медицины</a:t>
          </a:r>
        </a:p>
      </dgm:t>
    </dgm:pt>
    <dgm:pt modelId="{71474005-8204-B44E-9B55-433281ED785F}" type="parTrans" cxnId="{33A43DDE-FB20-FD44-B093-4D5AB0187C0A}">
      <dgm:prSet custT="1"/>
      <dgm:spPr/>
      <dgm:t>
        <a:bodyPr/>
        <a:lstStyle/>
        <a:p>
          <a:endParaRPr lang="en-US" sz="1500"/>
        </a:p>
      </dgm:t>
    </dgm:pt>
    <dgm:pt modelId="{F1A81B3B-1F8B-F049-A561-F27FCBE76E24}" type="sibTrans" cxnId="{33A43DDE-FB20-FD44-B093-4D5AB0187C0A}">
      <dgm:prSet/>
      <dgm:spPr/>
      <dgm:t>
        <a:bodyPr/>
        <a:lstStyle/>
        <a:p>
          <a:endParaRPr lang="en-US" sz="1500"/>
        </a:p>
      </dgm:t>
    </dgm:pt>
    <dgm:pt modelId="{CAFDE86D-30B2-F44B-9AF8-447A7C3621BE}" type="pres">
      <dgm:prSet presAssocID="{40821235-24BD-BB4E-9C4D-AD6AD6151F1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F4D416-C30C-1E40-AC30-380BCD7D1AEC}" type="pres">
      <dgm:prSet presAssocID="{84FB2196-E813-E94A-8C12-CE6E3B348062}" presName="vertOne" presStyleCnt="0"/>
      <dgm:spPr/>
    </dgm:pt>
    <dgm:pt modelId="{743E7236-109B-6E4C-834A-F27693E7997F}" type="pres">
      <dgm:prSet presAssocID="{84FB2196-E813-E94A-8C12-CE6E3B348062}" presName="txOne" presStyleLbl="node0" presStyleIdx="0" presStyleCnt="1" custScaleY="55729">
        <dgm:presLayoutVars>
          <dgm:chPref val="3"/>
        </dgm:presLayoutVars>
      </dgm:prSet>
      <dgm:spPr/>
    </dgm:pt>
    <dgm:pt modelId="{F0336B2A-87CA-CD43-BE72-2417659EA225}" type="pres">
      <dgm:prSet presAssocID="{84FB2196-E813-E94A-8C12-CE6E3B348062}" presName="parTransOne" presStyleCnt="0"/>
      <dgm:spPr/>
    </dgm:pt>
    <dgm:pt modelId="{120701C4-958E-4445-83B2-C75BFBA1E5BA}" type="pres">
      <dgm:prSet presAssocID="{84FB2196-E813-E94A-8C12-CE6E3B348062}" presName="horzOne" presStyleCnt="0"/>
      <dgm:spPr/>
    </dgm:pt>
    <dgm:pt modelId="{DE3F3142-AE03-154D-85F2-7A04CF083393}" type="pres">
      <dgm:prSet presAssocID="{9812FA45-F663-B642-A845-7C84E6184831}" presName="vertTwo" presStyleCnt="0"/>
      <dgm:spPr/>
    </dgm:pt>
    <dgm:pt modelId="{46303CA1-8488-BE47-8DD5-2F4CC24417C7}" type="pres">
      <dgm:prSet presAssocID="{9812FA45-F663-B642-A845-7C84E6184831}" presName="txTwo" presStyleLbl="node2" presStyleIdx="0" presStyleCnt="2">
        <dgm:presLayoutVars>
          <dgm:chPref val="3"/>
        </dgm:presLayoutVars>
      </dgm:prSet>
      <dgm:spPr/>
    </dgm:pt>
    <dgm:pt modelId="{EA1EF6ED-5238-2B45-8748-A7508B5EE710}" type="pres">
      <dgm:prSet presAssocID="{9812FA45-F663-B642-A845-7C84E6184831}" presName="horzTwo" presStyleCnt="0"/>
      <dgm:spPr/>
    </dgm:pt>
    <dgm:pt modelId="{785B2F13-2A94-3C47-87B9-BE079311B0B6}" type="pres">
      <dgm:prSet presAssocID="{A9A06E27-D017-3144-BE7C-7B82BAC6D6B5}" presName="sibSpaceTwo" presStyleCnt="0"/>
      <dgm:spPr/>
    </dgm:pt>
    <dgm:pt modelId="{5FD72F4A-03AF-964B-9FBA-336EAF465F0E}" type="pres">
      <dgm:prSet presAssocID="{FB8C15CD-71D2-404A-9AC6-5361A549246B}" presName="vertTwo" presStyleCnt="0"/>
      <dgm:spPr/>
    </dgm:pt>
    <dgm:pt modelId="{21FC87D2-86BC-7545-A1CF-8B39623964C9}" type="pres">
      <dgm:prSet presAssocID="{FB8C15CD-71D2-404A-9AC6-5361A549246B}" presName="txTwo" presStyleLbl="node2" presStyleIdx="1" presStyleCnt="2">
        <dgm:presLayoutVars>
          <dgm:chPref val="3"/>
        </dgm:presLayoutVars>
      </dgm:prSet>
      <dgm:spPr/>
    </dgm:pt>
    <dgm:pt modelId="{C53A318E-73A3-1C4A-9AE6-BC79C8D349B9}" type="pres">
      <dgm:prSet presAssocID="{FB8C15CD-71D2-404A-9AC6-5361A549246B}" presName="horzTwo" presStyleCnt="0"/>
      <dgm:spPr/>
    </dgm:pt>
  </dgm:ptLst>
  <dgm:cxnLst>
    <dgm:cxn modelId="{114D0834-8A09-B741-862D-095F9E85F6A3}" srcId="{40821235-24BD-BB4E-9C4D-AD6AD6151F16}" destId="{84FB2196-E813-E94A-8C12-CE6E3B348062}" srcOrd="0" destOrd="0" parTransId="{8F0FF77C-279A-1E45-BCD8-4D01FE1E6D29}" sibTransId="{8F14DAEF-64ED-F74F-A2AB-05509912C5B9}"/>
    <dgm:cxn modelId="{6961EE3E-6CFC-7249-BD9A-9EEB23727FD1}" type="presOf" srcId="{9812FA45-F663-B642-A845-7C84E6184831}" destId="{46303CA1-8488-BE47-8DD5-2F4CC24417C7}" srcOrd="0" destOrd="0" presId="urn:microsoft.com/office/officeart/2005/8/layout/hierarchy4"/>
    <dgm:cxn modelId="{032F4243-E590-0146-9AFC-2D52F1D56A2C}" type="presOf" srcId="{84FB2196-E813-E94A-8C12-CE6E3B348062}" destId="{743E7236-109B-6E4C-834A-F27693E7997F}" srcOrd="0" destOrd="0" presId="urn:microsoft.com/office/officeart/2005/8/layout/hierarchy4"/>
    <dgm:cxn modelId="{539258A3-FAF8-8B45-BC74-47C4009B772B}" type="presOf" srcId="{40821235-24BD-BB4E-9C4D-AD6AD6151F16}" destId="{CAFDE86D-30B2-F44B-9AF8-447A7C3621BE}" srcOrd="0" destOrd="0" presId="urn:microsoft.com/office/officeart/2005/8/layout/hierarchy4"/>
    <dgm:cxn modelId="{F4D08EC2-E613-A049-B6D0-E2B08E01C09F}" type="presOf" srcId="{FB8C15CD-71D2-404A-9AC6-5361A549246B}" destId="{21FC87D2-86BC-7545-A1CF-8B39623964C9}" srcOrd="0" destOrd="0" presId="urn:microsoft.com/office/officeart/2005/8/layout/hierarchy4"/>
    <dgm:cxn modelId="{33A43DDE-FB20-FD44-B093-4D5AB0187C0A}" srcId="{84FB2196-E813-E94A-8C12-CE6E3B348062}" destId="{FB8C15CD-71D2-404A-9AC6-5361A549246B}" srcOrd="1" destOrd="0" parTransId="{71474005-8204-B44E-9B55-433281ED785F}" sibTransId="{F1A81B3B-1F8B-F049-A561-F27FCBE76E24}"/>
    <dgm:cxn modelId="{2026FAE2-6027-4A4D-8FE9-19C76DA1436C}" srcId="{84FB2196-E813-E94A-8C12-CE6E3B348062}" destId="{9812FA45-F663-B642-A845-7C84E6184831}" srcOrd="0" destOrd="0" parTransId="{E9601C1A-5955-2340-A922-A1CE0166D312}" sibTransId="{A9A06E27-D017-3144-BE7C-7B82BAC6D6B5}"/>
    <dgm:cxn modelId="{00E00DC1-86C1-3D4A-A20A-B9A39A782BDB}" type="presParOf" srcId="{CAFDE86D-30B2-F44B-9AF8-447A7C3621BE}" destId="{02F4D416-C30C-1E40-AC30-380BCD7D1AEC}" srcOrd="0" destOrd="0" presId="urn:microsoft.com/office/officeart/2005/8/layout/hierarchy4"/>
    <dgm:cxn modelId="{660AE1CA-B2EB-AF47-8FF0-D62796647A51}" type="presParOf" srcId="{02F4D416-C30C-1E40-AC30-380BCD7D1AEC}" destId="{743E7236-109B-6E4C-834A-F27693E7997F}" srcOrd="0" destOrd="0" presId="urn:microsoft.com/office/officeart/2005/8/layout/hierarchy4"/>
    <dgm:cxn modelId="{179184BF-02A9-E44F-8B55-7DD30B13CECC}" type="presParOf" srcId="{02F4D416-C30C-1E40-AC30-380BCD7D1AEC}" destId="{F0336B2A-87CA-CD43-BE72-2417659EA225}" srcOrd="1" destOrd="0" presId="urn:microsoft.com/office/officeart/2005/8/layout/hierarchy4"/>
    <dgm:cxn modelId="{D122B478-5D24-604C-873C-F25D7F52BA65}" type="presParOf" srcId="{02F4D416-C30C-1E40-AC30-380BCD7D1AEC}" destId="{120701C4-958E-4445-83B2-C75BFBA1E5BA}" srcOrd="2" destOrd="0" presId="urn:microsoft.com/office/officeart/2005/8/layout/hierarchy4"/>
    <dgm:cxn modelId="{A0E428C1-03B1-2F48-BDE5-88BC94C018F4}" type="presParOf" srcId="{120701C4-958E-4445-83B2-C75BFBA1E5BA}" destId="{DE3F3142-AE03-154D-85F2-7A04CF083393}" srcOrd="0" destOrd="0" presId="urn:microsoft.com/office/officeart/2005/8/layout/hierarchy4"/>
    <dgm:cxn modelId="{E50489EB-12A7-CD40-A9D5-D84E4A81B9E4}" type="presParOf" srcId="{DE3F3142-AE03-154D-85F2-7A04CF083393}" destId="{46303CA1-8488-BE47-8DD5-2F4CC24417C7}" srcOrd="0" destOrd="0" presId="urn:microsoft.com/office/officeart/2005/8/layout/hierarchy4"/>
    <dgm:cxn modelId="{B516BC8E-6220-E643-A8A0-CD74C3C35D3B}" type="presParOf" srcId="{DE3F3142-AE03-154D-85F2-7A04CF083393}" destId="{EA1EF6ED-5238-2B45-8748-A7508B5EE710}" srcOrd="1" destOrd="0" presId="urn:microsoft.com/office/officeart/2005/8/layout/hierarchy4"/>
    <dgm:cxn modelId="{5429BDA8-25CE-3649-A1B9-CA753920DDE9}" type="presParOf" srcId="{120701C4-958E-4445-83B2-C75BFBA1E5BA}" destId="{785B2F13-2A94-3C47-87B9-BE079311B0B6}" srcOrd="1" destOrd="0" presId="urn:microsoft.com/office/officeart/2005/8/layout/hierarchy4"/>
    <dgm:cxn modelId="{9DA1E42A-95CF-8547-9A9D-35269BB854B1}" type="presParOf" srcId="{120701C4-958E-4445-83B2-C75BFBA1E5BA}" destId="{5FD72F4A-03AF-964B-9FBA-336EAF465F0E}" srcOrd="2" destOrd="0" presId="urn:microsoft.com/office/officeart/2005/8/layout/hierarchy4"/>
    <dgm:cxn modelId="{E734C675-CAEA-0F4A-B3AA-DD9E8FCB268A}" type="presParOf" srcId="{5FD72F4A-03AF-964B-9FBA-336EAF465F0E}" destId="{21FC87D2-86BC-7545-A1CF-8B39623964C9}" srcOrd="0" destOrd="0" presId="urn:microsoft.com/office/officeart/2005/8/layout/hierarchy4"/>
    <dgm:cxn modelId="{B248A364-BA25-3F4D-95C7-F4DA38D8275B}" type="presParOf" srcId="{5FD72F4A-03AF-964B-9FBA-336EAF465F0E}" destId="{C53A318E-73A3-1C4A-9AE6-BC79C8D349B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B63124-1A2E-FB48-A279-DE9525C1B2BC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FBC9EB-DFC7-7D46-B607-D4E394A26EBE}">
      <dgm:prSet custT="1"/>
      <dgm:spPr/>
      <dgm:t>
        <a:bodyPr/>
        <a:lstStyle/>
        <a:p>
          <a:pPr rtl="0"/>
          <a:r>
            <a:rPr lang="ru-RU" sz="1700" dirty="0" err="1">
              <a:latin typeface="Arial"/>
              <a:cs typeface="Arial"/>
            </a:rPr>
            <a:t>Постерный</a:t>
          </a:r>
          <a:r>
            <a:rPr lang="ru-RU" sz="1700" dirty="0">
              <a:latin typeface="Arial"/>
              <a:cs typeface="Arial"/>
            </a:rPr>
            <a:t> доклад (08.03.3024): </a:t>
          </a:r>
        </a:p>
      </dgm:t>
    </dgm:pt>
    <dgm:pt modelId="{341CBB83-B59B-CB4F-A35E-BD3ADE3A06B5}" type="parTrans" cxnId="{1ED1976A-B135-F745-8DCF-23180C2488AB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67F84DF5-7E9C-5841-95C7-1628D1B9BB02}" type="sibTrans" cxnId="{1ED1976A-B135-F745-8DCF-23180C2488AB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3D4AEC02-C8B2-2D4A-A037-C696DA9CA961}">
      <dgm:prSet custT="1"/>
      <dgm:spPr/>
      <dgm:t>
        <a:bodyPr/>
        <a:lstStyle/>
        <a:p>
          <a:pPr rtl="0"/>
          <a:r>
            <a:rPr lang="en-US" sz="1700" dirty="0">
              <a:latin typeface="Arial"/>
              <a:cs typeface="Arial"/>
            </a:rPr>
            <a:t>Non-cirrhotic portal hypertension in female patient with polycythemia vera </a:t>
          </a:r>
        </a:p>
      </dgm:t>
    </dgm:pt>
    <dgm:pt modelId="{D035D956-6C3B-1748-88EA-35ECCC20F2CE}" type="parTrans" cxnId="{11CBEFEF-EB72-AE42-819B-B559280CBDD7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F0498642-6508-8D4E-A185-47DC61D2B9A6}" type="sibTrans" cxnId="{11CBEFEF-EB72-AE42-819B-B559280CBDD7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E45F49E5-2A1A-F545-BCA5-534A760F214A}">
      <dgm:prSet custT="1"/>
      <dgm:spPr/>
      <dgm:t>
        <a:bodyPr/>
        <a:lstStyle/>
        <a:p>
          <a:pPr rtl="0"/>
          <a:r>
            <a:rPr lang="ru-RU" sz="1700" dirty="0">
              <a:latin typeface="Arial"/>
              <a:cs typeface="Arial"/>
            </a:rPr>
            <a:t> Модерация </a:t>
          </a:r>
          <a:r>
            <a:rPr lang="ru-RU" sz="1700" dirty="0" err="1">
              <a:latin typeface="Arial"/>
              <a:cs typeface="Arial"/>
            </a:rPr>
            <a:t>постерной</a:t>
          </a:r>
          <a:r>
            <a:rPr lang="ru-RU" sz="1700" dirty="0">
              <a:latin typeface="Arial"/>
              <a:cs typeface="Arial"/>
            </a:rPr>
            <a:t> дискуссии (09.03.3024): </a:t>
          </a:r>
        </a:p>
      </dgm:t>
    </dgm:pt>
    <dgm:pt modelId="{A8313519-0C7C-954B-9804-C78F6AAFB545}" type="parTrans" cxnId="{83BFE938-564D-2D42-AFE0-13A81BC1D678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9356C96C-0E24-FF42-85D6-48A037360770}" type="sibTrans" cxnId="{83BFE938-564D-2D42-AFE0-13A81BC1D678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6036C578-4708-ED42-BF8F-60787FDE5B1E}">
      <dgm:prSet custT="1"/>
      <dgm:spPr/>
      <dgm:t>
        <a:bodyPr/>
        <a:lstStyle/>
        <a:p>
          <a:pPr rtl="0"/>
          <a:r>
            <a:rPr lang="ru-RU" sz="1700" dirty="0">
              <a:latin typeface="Arial"/>
              <a:cs typeface="Arial"/>
            </a:rPr>
            <a:t>С</a:t>
          </a:r>
          <a:r>
            <a:rPr lang="en-US" sz="1700" dirty="0" err="1">
              <a:latin typeface="Arial"/>
              <a:cs typeface="Arial"/>
            </a:rPr>
            <a:t>ardiovascular</a:t>
          </a:r>
          <a:r>
            <a:rPr lang="en-US" sz="1700" dirty="0">
              <a:latin typeface="Arial"/>
              <a:cs typeface="Arial"/>
            </a:rPr>
            <a:t> Diseases </a:t>
          </a:r>
        </a:p>
      </dgm:t>
    </dgm:pt>
    <dgm:pt modelId="{C8B6626A-3A34-5543-A6D7-84C3CB96DD47}" type="parTrans" cxnId="{2FCCDC64-0525-8445-8C4C-0D2DE1BE1283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85A21F74-36A1-1B4C-B99F-AF7A35712547}" type="sibTrans" cxnId="{2FCCDC64-0525-8445-8C4C-0D2DE1BE1283}">
      <dgm:prSet/>
      <dgm:spPr/>
      <dgm:t>
        <a:bodyPr/>
        <a:lstStyle/>
        <a:p>
          <a:endParaRPr lang="en-US" sz="1700">
            <a:latin typeface="Arial"/>
            <a:cs typeface="Arial"/>
          </a:endParaRPr>
        </a:p>
      </dgm:t>
    </dgm:pt>
    <dgm:pt modelId="{8919B507-0A31-4844-9165-7DB8396D6200}" type="pres">
      <dgm:prSet presAssocID="{80B63124-1A2E-FB48-A279-DE9525C1B2BC}" presName="linear" presStyleCnt="0">
        <dgm:presLayoutVars>
          <dgm:animLvl val="lvl"/>
          <dgm:resizeHandles val="exact"/>
        </dgm:presLayoutVars>
      </dgm:prSet>
      <dgm:spPr/>
    </dgm:pt>
    <dgm:pt modelId="{FDE2741A-8864-134B-8253-FC335D4D8298}" type="pres">
      <dgm:prSet presAssocID="{58FBC9EB-DFC7-7D46-B607-D4E394A26EBE}" presName="parentText" presStyleLbl="node1" presStyleIdx="0" presStyleCnt="2" custScaleY="47286" custLinFactNeighborX="0" custLinFactNeighborY="-66653">
        <dgm:presLayoutVars>
          <dgm:chMax val="0"/>
          <dgm:bulletEnabled val="1"/>
        </dgm:presLayoutVars>
      </dgm:prSet>
      <dgm:spPr/>
    </dgm:pt>
    <dgm:pt modelId="{6C9D1FCF-B226-A54D-A05A-71D64155C80E}" type="pres">
      <dgm:prSet presAssocID="{58FBC9EB-DFC7-7D46-B607-D4E394A26EBE}" presName="childText" presStyleLbl="revTx" presStyleIdx="0" presStyleCnt="2" custLinFactNeighborX="-288" custLinFactNeighborY="-18092">
        <dgm:presLayoutVars>
          <dgm:bulletEnabled val="1"/>
        </dgm:presLayoutVars>
      </dgm:prSet>
      <dgm:spPr/>
    </dgm:pt>
    <dgm:pt modelId="{52C06DC2-F393-F547-A895-AF27AE0D1148}" type="pres">
      <dgm:prSet presAssocID="{E45F49E5-2A1A-F545-BCA5-534A760F214A}" presName="parentText" presStyleLbl="node1" presStyleIdx="1" presStyleCnt="2" custScaleY="55031" custLinFactNeighborY="-63515">
        <dgm:presLayoutVars>
          <dgm:chMax val="0"/>
          <dgm:bulletEnabled val="1"/>
        </dgm:presLayoutVars>
      </dgm:prSet>
      <dgm:spPr/>
    </dgm:pt>
    <dgm:pt modelId="{74CF2304-5265-0D43-B402-4DE57E2917C2}" type="pres">
      <dgm:prSet presAssocID="{E45F49E5-2A1A-F545-BCA5-534A760F214A}" presName="childText" presStyleLbl="revTx" presStyleIdx="1" presStyleCnt="2" custScaleY="26368" custLinFactNeighborY="-43141">
        <dgm:presLayoutVars>
          <dgm:bulletEnabled val="1"/>
        </dgm:presLayoutVars>
      </dgm:prSet>
      <dgm:spPr/>
    </dgm:pt>
  </dgm:ptLst>
  <dgm:cxnLst>
    <dgm:cxn modelId="{209BD100-2CE6-C042-A8A0-F4F2A62727FE}" type="presOf" srcId="{6036C578-4708-ED42-BF8F-60787FDE5B1E}" destId="{74CF2304-5265-0D43-B402-4DE57E2917C2}" srcOrd="0" destOrd="0" presId="urn:microsoft.com/office/officeart/2005/8/layout/vList2"/>
    <dgm:cxn modelId="{CA065211-0523-F34D-84A9-8740EE05B2AB}" type="presOf" srcId="{E45F49E5-2A1A-F545-BCA5-534A760F214A}" destId="{52C06DC2-F393-F547-A895-AF27AE0D1148}" srcOrd="0" destOrd="0" presId="urn:microsoft.com/office/officeart/2005/8/layout/vList2"/>
    <dgm:cxn modelId="{83BFE938-564D-2D42-AFE0-13A81BC1D678}" srcId="{80B63124-1A2E-FB48-A279-DE9525C1B2BC}" destId="{E45F49E5-2A1A-F545-BCA5-534A760F214A}" srcOrd="1" destOrd="0" parTransId="{A8313519-0C7C-954B-9804-C78F6AAFB545}" sibTransId="{9356C96C-0E24-FF42-85D6-48A037360770}"/>
    <dgm:cxn modelId="{2FCCDC64-0525-8445-8C4C-0D2DE1BE1283}" srcId="{E45F49E5-2A1A-F545-BCA5-534A760F214A}" destId="{6036C578-4708-ED42-BF8F-60787FDE5B1E}" srcOrd="0" destOrd="0" parTransId="{C8B6626A-3A34-5543-A6D7-84C3CB96DD47}" sibTransId="{85A21F74-36A1-1B4C-B99F-AF7A35712547}"/>
    <dgm:cxn modelId="{1ED1976A-B135-F745-8DCF-23180C2488AB}" srcId="{80B63124-1A2E-FB48-A279-DE9525C1B2BC}" destId="{58FBC9EB-DFC7-7D46-B607-D4E394A26EBE}" srcOrd="0" destOrd="0" parTransId="{341CBB83-B59B-CB4F-A35E-BD3ADE3A06B5}" sibTransId="{67F84DF5-7E9C-5841-95C7-1628D1B9BB02}"/>
    <dgm:cxn modelId="{C27CB06A-3B5E-0649-9128-BA8A31D22C22}" type="presOf" srcId="{58FBC9EB-DFC7-7D46-B607-D4E394A26EBE}" destId="{FDE2741A-8864-134B-8253-FC335D4D8298}" srcOrd="0" destOrd="0" presId="urn:microsoft.com/office/officeart/2005/8/layout/vList2"/>
    <dgm:cxn modelId="{8BB0608E-9C9D-F64F-86A1-3A9E3E8A8984}" type="presOf" srcId="{3D4AEC02-C8B2-2D4A-A037-C696DA9CA961}" destId="{6C9D1FCF-B226-A54D-A05A-71D64155C80E}" srcOrd="0" destOrd="0" presId="urn:microsoft.com/office/officeart/2005/8/layout/vList2"/>
    <dgm:cxn modelId="{483F0DC5-BB11-C844-B8F7-AFC60F9F5FB7}" type="presOf" srcId="{80B63124-1A2E-FB48-A279-DE9525C1B2BC}" destId="{8919B507-0A31-4844-9165-7DB8396D6200}" srcOrd="0" destOrd="0" presId="urn:microsoft.com/office/officeart/2005/8/layout/vList2"/>
    <dgm:cxn modelId="{11CBEFEF-EB72-AE42-819B-B559280CBDD7}" srcId="{58FBC9EB-DFC7-7D46-B607-D4E394A26EBE}" destId="{3D4AEC02-C8B2-2D4A-A037-C696DA9CA961}" srcOrd="0" destOrd="0" parTransId="{D035D956-6C3B-1748-88EA-35ECCC20F2CE}" sibTransId="{F0498642-6508-8D4E-A185-47DC61D2B9A6}"/>
    <dgm:cxn modelId="{12E1C1D6-10B5-EC46-BD4B-6CCCAD1587C2}" type="presParOf" srcId="{8919B507-0A31-4844-9165-7DB8396D6200}" destId="{FDE2741A-8864-134B-8253-FC335D4D8298}" srcOrd="0" destOrd="0" presId="urn:microsoft.com/office/officeart/2005/8/layout/vList2"/>
    <dgm:cxn modelId="{D58ED56C-F323-884A-8055-56728A24724A}" type="presParOf" srcId="{8919B507-0A31-4844-9165-7DB8396D6200}" destId="{6C9D1FCF-B226-A54D-A05A-71D64155C80E}" srcOrd="1" destOrd="0" presId="urn:microsoft.com/office/officeart/2005/8/layout/vList2"/>
    <dgm:cxn modelId="{72AD8664-73F6-4D4A-94BC-DFBB374A5BA0}" type="presParOf" srcId="{8919B507-0A31-4844-9165-7DB8396D6200}" destId="{52C06DC2-F393-F547-A895-AF27AE0D1148}" srcOrd="2" destOrd="0" presId="urn:microsoft.com/office/officeart/2005/8/layout/vList2"/>
    <dgm:cxn modelId="{B7325CCB-C73C-914B-8D7E-10164D2B2F66}" type="presParOf" srcId="{8919B507-0A31-4844-9165-7DB8396D6200}" destId="{74CF2304-5265-0D43-B402-4DE57E2917C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EFCAD1-F796-0446-A892-F9DA3FE97029}" type="doc">
      <dgm:prSet loTypeId="urn:microsoft.com/office/officeart/2005/8/layout/hierarchy4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328342B-D56A-E94B-A99C-43DBB1112E7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gm:t>
    </dgm:pt>
    <dgm:pt modelId="{98C8C896-A348-1D4F-A92E-D223FF4DE235}" type="parTrans" cxnId="{160CD912-C347-3E46-A33C-8D852B84AA3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DFC14F85-D11A-2843-B116-C8F8E63F24DC}" type="sibTrans" cxnId="{160CD912-C347-3E46-A33C-8D852B84AA3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51A767F1-2E8D-7F43-9991-AE4DD5533326}">
      <dgm:prSet custT="1"/>
      <dgm:spPr/>
      <dgm:t>
        <a:bodyPr/>
        <a:lstStyle/>
        <a:p>
          <a:pPr rtl="0"/>
          <a:r>
            <a:rPr lang="ru-RU" sz="1600">
              <a:solidFill>
                <a:schemeClr val="tx1"/>
              </a:solidFill>
              <a:latin typeface="Arial"/>
              <a:cs typeface="Arial"/>
            </a:rPr>
            <a:t>Благодаря конгрессу удалось узнать много нового в различных областях внутренней медицины и освежить свои знания в гепатологии и гастроэнтерологии</a:t>
          </a:r>
        </a:p>
      </dgm:t>
    </dgm:pt>
    <dgm:pt modelId="{296FA9B4-C0DC-A845-8BE3-1A8774605644}" type="parTrans" cxnId="{30029520-49A6-FA49-8F66-8DEF96E7F2F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7FA5245B-9D19-F340-9978-BD55548C54BE}" type="sibTrans" cxnId="{30029520-49A6-FA49-8F66-8DEF96E7F2F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BA73D5B0-DC51-774F-B58F-8B9F231A9BCE}">
      <dgm:prSet custT="1"/>
      <dgm:spPr/>
      <dgm:t>
        <a:bodyPr/>
        <a:lstStyle/>
        <a:p>
          <a:pPr rtl="0"/>
          <a:r>
            <a:rPr lang="ru-RU" sz="1600" dirty="0">
              <a:solidFill>
                <a:schemeClr val="tx1"/>
              </a:solidFill>
              <a:latin typeface="Arial"/>
              <a:cs typeface="Arial"/>
            </a:rPr>
            <a:t>Конгресс - это отличная возможность подискутировать с коллегами из разных стран о сложных пациентах, научных исследованиях, а также обсудить проблемы выгорания и коммуникации с больным.</a:t>
          </a:r>
        </a:p>
      </dgm:t>
    </dgm:pt>
    <dgm:pt modelId="{4F792430-A1D9-F24F-BC9E-089401C37A7A}" type="parTrans" cxnId="{431A7264-A1DD-CD49-8B42-0735124B248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A11C6570-3745-E644-8366-24587FACB09E}" type="sibTrans" cxnId="{431A7264-A1DD-CD49-8B42-0735124B248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/>
            <a:cs typeface="Arial"/>
          </a:endParaRPr>
        </a:p>
      </dgm:t>
    </dgm:pt>
    <dgm:pt modelId="{A99FC8EC-D224-DD4F-B4CD-EC1082BC8646}" type="pres">
      <dgm:prSet presAssocID="{30EFCAD1-F796-0446-A892-F9DA3FE970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229C65-436D-FC49-B63B-0E1C89DC78C6}" type="pres">
      <dgm:prSet presAssocID="{1328342B-D56A-E94B-A99C-43DBB1112E78}" presName="vertOne" presStyleCnt="0"/>
      <dgm:spPr/>
    </dgm:pt>
    <dgm:pt modelId="{28F22019-509D-4A44-8F6F-69BB49168F3F}" type="pres">
      <dgm:prSet presAssocID="{1328342B-D56A-E94B-A99C-43DBB1112E78}" presName="txOne" presStyleLbl="node0" presStyleIdx="0" presStyleCnt="1" custScaleY="38058">
        <dgm:presLayoutVars>
          <dgm:chPref val="3"/>
        </dgm:presLayoutVars>
      </dgm:prSet>
      <dgm:spPr/>
    </dgm:pt>
    <dgm:pt modelId="{16A4753C-2FAC-284B-867A-3F4E41C49625}" type="pres">
      <dgm:prSet presAssocID="{1328342B-D56A-E94B-A99C-43DBB1112E78}" presName="parTransOne" presStyleCnt="0"/>
      <dgm:spPr/>
    </dgm:pt>
    <dgm:pt modelId="{1C7E7382-4E3F-E74F-9557-F1CEF4A79F3B}" type="pres">
      <dgm:prSet presAssocID="{1328342B-D56A-E94B-A99C-43DBB1112E78}" presName="horzOne" presStyleCnt="0"/>
      <dgm:spPr/>
    </dgm:pt>
    <dgm:pt modelId="{48FC4958-FB86-5E43-811F-138B91B649DE}" type="pres">
      <dgm:prSet presAssocID="{51A767F1-2E8D-7F43-9991-AE4DD5533326}" presName="vertTwo" presStyleCnt="0"/>
      <dgm:spPr/>
    </dgm:pt>
    <dgm:pt modelId="{C051C194-61EF-8042-9082-5ECF70747CCC}" type="pres">
      <dgm:prSet presAssocID="{51A767F1-2E8D-7F43-9991-AE4DD5533326}" presName="txTwo" presStyleLbl="node2" presStyleIdx="0" presStyleCnt="2">
        <dgm:presLayoutVars>
          <dgm:chPref val="3"/>
        </dgm:presLayoutVars>
      </dgm:prSet>
      <dgm:spPr/>
    </dgm:pt>
    <dgm:pt modelId="{853539C7-B1FA-4041-A3BE-C5463CB6858C}" type="pres">
      <dgm:prSet presAssocID="{51A767F1-2E8D-7F43-9991-AE4DD5533326}" presName="horzTwo" presStyleCnt="0"/>
      <dgm:spPr/>
    </dgm:pt>
    <dgm:pt modelId="{674D0567-ADDD-8248-8BFD-95C45174FE3F}" type="pres">
      <dgm:prSet presAssocID="{7FA5245B-9D19-F340-9978-BD55548C54BE}" presName="sibSpaceTwo" presStyleCnt="0"/>
      <dgm:spPr/>
    </dgm:pt>
    <dgm:pt modelId="{880906CF-96EF-2E44-98DE-BF76F3605A29}" type="pres">
      <dgm:prSet presAssocID="{BA73D5B0-DC51-774F-B58F-8B9F231A9BCE}" presName="vertTwo" presStyleCnt="0"/>
      <dgm:spPr/>
    </dgm:pt>
    <dgm:pt modelId="{7647B444-1A15-C94E-8E3C-D28FD296CAF8}" type="pres">
      <dgm:prSet presAssocID="{BA73D5B0-DC51-774F-B58F-8B9F231A9BCE}" presName="txTwo" presStyleLbl="node2" presStyleIdx="1" presStyleCnt="2">
        <dgm:presLayoutVars>
          <dgm:chPref val="3"/>
        </dgm:presLayoutVars>
      </dgm:prSet>
      <dgm:spPr/>
    </dgm:pt>
    <dgm:pt modelId="{D74463D8-1F41-8942-AA2D-8D1396C00ABB}" type="pres">
      <dgm:prSet presAssocID="{BA73D5B0-DC51-774F-B58F-8B9F231A9BCE}" presName="horzTwo" presStyleCnt="0"/>
      <dgm:spPr/>
    </dgm:pt>
  </dgm:ptLst>
  <dgm:cxnLst>
    <dgm:cxn modelId="{160CD912-C347-3E46-A33C-8D852B84AA35}" srcId="{30EFCAD1-F796-0446-A892-F9DA3FE97029}" destId="{1328342B-D56A-E94B-A99C-43DBB1112E78}" srcOrd="0" destOrd="0" parTransId="{98C8C896-A348-1D4F-A92E-D223FF4DE235}" sibTransId="{DFC14F85-D11A-2843-B116-C8F8E63F24DC}"/>
    <dgm:cxn modelId="{30029520-49A6-FA49-8F66-8DEF96E7F2FF}" srcId="{1328342B-D56A-E94B-A99C-43DBB1112E78}" destId="{51A767F1-2E8D-7F43-9991-AE4DD5533326}" srcOrd="0" destOrd="0" parTransId="{296FA9B4-C0DC-A845-8BE3-1A8774605644}" sibTransId="{7FA5245B-9D19-F340-9978-BD55548C54BE}"/>
    <dgm:cxn modelId="{80841C3B-3A1A-7245-853E-3CFC1F29EF36}" type="presOf" srcId="{51A767F1-2E8D-7F43-9991-AE4DD5533326}" destId="{C051C194-61EF-8042-9082-5ECF70747CCC}" srcOrd="0" destOrd="0" presId="urn:microsoft.com/office/officeart/2005/8/layout/hierarchy4"/>
    <dgm:cxn modelId="{EF24A23B-FA16-B141-AF4F-8C1B2055F3E6}" type="presOf" srcId="{30EFCAD1-F796-0446-A892-F9DA3FE97029}" destId="{A99FC8EC-D224-DD4F-B4CD-EC1082BC8646}" srcOrd="0" destOrd="0" presId="urn:microsoft.com/office/officeart/2005/8/layout/hierarchy4"/>
    <dgm:cxn modelId="{FC291141-055B-6641-85C7-E8BE3C9C0BC4}" type="presOf" srcId="{BA73D5B0-DC51-774F-B58F-8B9F231A9BCE}" destId="{7647B444-1A15-C94E-8E3C-D28FD296CAF8}" srcOrd="0" destOrd="0" presId="urn:microsoft.com/office/officeart/2005/8/layout/hierarchy4"/>
    <dgm:cxn modelId="{431A7264-A1DD-CD49-8B42-0735124B248E}" srcId="{1328342B-D56A-E94B-A99C-43DBB1112E78}" destId="{BA73D5B0-DC51-774F-B58F-8B9F231A9BCE}" srcOrd="1" destOrd="0" parTransId="{4F792430-A1D9-F24F-BC9E-089401C37A7A}" sibTransId="{A11C6570-3745-E644-8366-24587FACB09E}"/>
    <dgm:cxn modelId="{8279E7B7-84A3-8A48-B5B8-A02694AAB861}" type="presOf" srcId="{1328342B-D56A-E94B-A99C-43DBB1112E78}" destId="{28F22019-509D-4A44-8F6F-69BB49168F3F}" srcOrd="0" destOrd="0" presId="urn:microsoft.com/office/officeart/2005/8/layout/hierarchy4"/>
    <dgm:cxn modelId="{E00A3AE4-63D5-554D-BD15-9EED720027E0}" type="presParOf" srcId="{A99FC8EC-D224-DD4F-B4CD-EC1082BC8646}" destId="{A6229C65-436D-FC49-B63B-0E1C89DC78C6}" srcOrd="0" destOrd="0" presId="urn:microsoft.com/office/officeart/2005/8/layout/hierarchy4"/>
    <dgm:cxn modelId="{D038670E-14FB-1442-81B7-158BF01BE9CA}" type="presParOf" srcId="{A6229C65-436D-FC49-B63B-0E1C89DC78C6}" destId="{28F22019-509D-4A44-8F6F-69BB49168F3F}" srcOrd="0" destOrd="0" presId="urn:microsoft.com/office/officeart/2005/8/layout/hierarchy4"/>
    <dgm:cxn modelId="{E6FA9607-21B2-3B41-9E74-8B3243F2A276}" type="presParOf" srcId="{A6229C65-436D-FC49-B63B-0E1C89DC78C6}" destId="{16A4753C-2FAC-284B-867A-3F4E41C49625}" srcOrd="1" destOrd="0" presId="urn:microsoft.com/office/officeart/2005/8/layout/hierarchy4"/>
    <dgm:cxn modelId="{D241FDA5-CE67-8944-BB1E-159CF1459062}" type="presParOf" srcId="{A6229C65-436D-FC49-B63B-0E1C89DC78C6}" destId="{1C7E7382-4E3F-E74F-9557-F1CEF4A79F3B}" srcOrd="2" destOrd="0" presId="urn:microsoft.com/office/officeart/2005/8/layout/hierarchy4"/>
    <dgm:cxn modelId="{D0983BD6-B06D-C640-BD61-40A6F155F237}" type="presParOf" srcId="{1C7E7382-4E3F-E74F-9557-F1CEF4A79F3B}" destId="{48FC4958-FB86-5E43-811F-138B91B649DE}" srcOrd="0" destOrd="0" presId="urn:microsoft.com/office/officeart/2005/8/layout/hierarchy4"/>
    <dgm:cxn modelId="{C76FD539-1DBA-614D-88EB-B13F2DE0957F}" type="presParOf" srcId="{48FC4958-FB86-5E43-811F-138B91B649DE}" destId="{C051C194-61EF-8042-9082-5ECF70747CCC}" srcOrd="0" destOrd="0" presId="urn:microsoft.com/office/officeart/2005/8/layout/hierarchy4"/>
    <dgm:cxn modelId="{8BF760A7-96CF-F741-B407-51D6B9B249D7}" type="presParOf" srcId="{48FC4958-FB86-5E43-811F-138B91B649DE}" destId="{853539C7-B1FA-4041-A3BE-C5463CB6858C}" srcOrd="1" destOrd="0" presId="urn:microsoft.com/office/officeart/2005/8/layout/hierarchy4"/>
    <dgm:cxn modelId="{DCA1E953-8E5C-3449-AE12-1B4B6BE63711}" type="presParOf" srcId="{1C7E7382-4E3F-E74F-9557-F1CEF4A79F3B}" destId="{674D0567-ADDD-8248-8BFD-95C45174FE3F}" srcOrd="1" destOrd="0" presId="urn:microsoft.com/office/officeart/2005/8/layout/hierarchy4"/>
    <dgm:cxn modelId="{C72F9FEA-69B9-1848-8F68-B876FDCBCF6F}" type="presParOf" srcId="{1C7E7382-4E3F-E74F-9557-F1CEF4A79F3B}" destId="{880906CF-96EF-2E44-98DE-BF76F3605A29}" srcOrd="2" destOrd="0" presId="urn:microsoft.com/office/officeart/2005/8/layout/hierarchy4"/>
    <dgm:cxn modelId="{BB7BE78A-4962-4A4B-B931-A7DCC1B3389A}" type="presParOf" srcId="{880906CF-96EF-2E44-98DE-BF76F3605A29}" destId="{7647B444-1A15-C94E-8E3C-D28FD296CAF8}" srcOrd="0" destOrd="0" presId="urn:microsoft.com/office/officeart/2005/8/layout/hierarchy4"/>
    <dgm:cxn modelId="{5BE82882-2796-1145-9C3C-836032773452}" type="presParOf" srcId="{880906CF-96EF-2E44-98DE-BF76F3605A29}" destId="{D74463D8-1F41-8942-AA2D-8D1396C00A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252C97-1297-BD40-A2BF-3CC0064935E4}" type="doc">
      <dgm:prSet loTypeId="urn:microsoft.com/office/officeart/2005/8/layout/vList2" loCatId="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1B28BC-EE17-9640-80E1-CD302A05D2C7}">
      <dgm:prSet custT="1"/>
      <dgm:spPr/>
      <dgm:t>
        <a:bodyPr/>
        <a:lstStyle/>
        <a:p>
          <a:pPr rtl="0"/>
          <a:r>
            <a:rPr lang="ru-RU" sz="1600">
              <a:latin typeface="Arial"/>
              <a:cs typeface="Arial"/>
            </a:rPr>
            <a:t>Постерный доклад (08.03.3024): </a:t>
          </a:r>
        </a:p>
      </dgm:t>
    </dgm:pt>
    <dgm:pt modelId="{043D5B1E-3EF5-A84E-8108-35480A4BAFC7}" type="parTrans" cxnId="{8A251281-8B6C-C24C-AD45-7353DD4CFAE3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DD4B7137-90B0-FA42-9746-E20465C6288E}" type="sibTrans" cxnId="{8A251281-8B6C-C24C-AD45-7353DD4CFAE3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B3513EA9-08C1-764C-BEFF-125662BEF72E}">
      <dgm:prSet custT="1"/>
      <dgm:spPr/>
      <dgm:t>
        <a:bodyPr/>
        <a:lstStyle/>
        <a:p>
          <a:pPr rtl="0"/>
          <a:r>
            <a:rPr lang="en-US" sz="1600" dirty="0">
              <a:latin typeface="Arial"/>
              <a:cs typeface="Arial"/>
            </a:rPr>
            <a:t>A Case Report of Rapidly Progressive Glomerulonephritis: Treatment Experience of Double-seropositive </a:t>
          </a:r>
          <a:r>
            <a:rPr lang="en-US" sz="1600" dirty="0" err="1">
              <a:latin typeface="Arial"/>
              <a:cs typeface="Arial"/>
            </a:rPr>
            <a:t>Vasculitis</a:t>
          </a:r>
          <a:endParaRPr lang="en-US" sz="1600" dirty="0">
            <a:latin typeface="Arial"/>
            <a:cs typeface="Arial"/>
          </a:endParaRPr>
        </a:p>
      </dgm:t>
    </dgm:pt>
    <dgm:pt modelId="{8CCCA89B-41A3-D74B-A1DE-6928FA8E6C77}" type="parTrans" cxnId="{9D51BFA8-6748-FA48-96DD-B72A544F3229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7BE50BB1-CC2D-2343-AA5A-3F8B9D158C62}" type="sibTrans" cxnId="{9D51BFA8-6748-FA48-96DD-B72A544F3229}">
      <dgm:prSet/>
      <dgm:spPr/>
      <dgm:t>
        <a:bodyPr/>
        <a:lstStyle/>
        <a:p>
          <a:endParaRPr lang="en-US" sz="1600">
            <a:latin typeface="Arial"/>
            <a:cs typeface="Arial"/>
          </a:endParaRPr>
        </a:p>
      </dgm:t>
    </dgm:pt>
    <dgm:pt modelId="{3ECAB09C-581A-D04E-A7F4-30B9C3EFD9EF}" type="pres">
      <dgm:prSet presAssocID="{A9252C97-1297-BD40-A2BF-3CC0064935E4}" presName="linear" presStyleCnt="0">
        <dgm:presLayoutVars>
          <dgm:animLvl val="lvl"/>
          <dgm:resizeHandles val="exact"/>
        </dgm:presLayoutVars>
      </dgm:prSet>
      <dgm:spPr/>
    </dgm:pt>
    <dgm:pt modelId="{8BFCD20E-C37F-E645-B3F8-FA62F37002DE}" type="pres">
      <dgm:prSet presAssocID="{7B1B28BC-EE17-9640-80E1-CD302A05D2C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F2E5F64-7E2B-8F4A-A389-36697FFA9629}" type="pres">
      <dgm:prSet presAssocID="{7B1B28BC-EE17-9640-80E1-CD302A05D2C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B800214-D129-4846-BA32-249F42B24203}" type="presOf" srcId="{A9252C97-1297-BD40-A2BF-3CC0064935E4}" destId="{3ECAB09C-581A-D04E-A7F4-30B9C3EFD9EF}" srcOrd="0" destOrd="0" presId="urn:microsoft.com/office/officeart/2005/8/layout/vList2"/>
    <dgm:cxn modelId="{4B914061-8C38-AF48-9877-AD1925E18AEC}" type="presOf" srcId="{B3513EA9-08C1-764C-BEFF-125662BEF72E}" destId="{4F2E5F64-7E2B-8F4A-A389-36697FFA9629}" srcOrd="0" destOrd="0" presId="urn:microsoft.com/office/officeart/2005/8/layout/vList2"/>
    <dgm:cxn modelId="{8A251281-8B6C-C24C-AD45-7353DD4CFAE3}" srcId="{A9252C97-1297-BD40-A2BF-3CC0064935E4}" destId="{7B1B28BC-EE17-9640-80E1-CD302A05D2C7}" srcOrd="0" destOrd="0" parTransId="{043D5B1E-3EF5-A84E-8108-35480A4BAFC7}" sibTransId="{DD4B7137-90B0-FA42-9746-E20465C6288E}"/>
    <dgm:cxn modelId="{9D51BFA8-6748-FA48-96DD-B72A544F3229}" srcId="{7B1B28BC-EE17-9640-80E1-CD302A05D2C7}" destId="{B3513EA9-08C1-764C-BEFF-125662BEF72E}" srcOrd="0" destOrd="0" parTransId="{8CCCA89B-41A3-D74B-A1DE-6928FA8E6C77}" sibTransId="{7BE50BB1-CC2D-2343-AA5A-3F8B9D158C62}"/>
    <dgm:cxn modelId="{9EAB49F1-9BAB-1C4F-92FD-27FC2CC13101}" type="presOf" srcId="{7B1B28BC-EE17-9640-80E1-CD302A05D2C7}" destId="{8BFCD20E-C37F-E645-B3F8-FA62F37002DE}" srcOrd="0" destOrd="0" presId="urn:microsoft.com/office/officeart/2005/8/layout/vList2"/>
    <dgm:cxn modelId="{558D8C2D-51C3-8F46-AFE5-746880D6D6AA}" type="presParOf" srcId="{3ECAB09C-581A-D04E-A7F4-30B9C3EFD9EF}" destId="{8BFCD20E-C37F-E645-B3F8-FA62F37002DE}" srcOrd="0" destOrd="0" presId="urn:microsoft.com/office/officeart/2005/8/layout/vList2"/>
    <dgm:cxn modelId="{1498B646-0528-F549-9E95-A0014605CE9F}" type="presParOf" srcId="{3ECAB09C-581A-D04E-A7F4-30B9C3EFD9EF}" destId="{4F2E5F64-7E2B-8F4A-A389-36697FFA962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75671-4251-944F-9775-F38C634522C5}">
      <dsp:nvSpPr>
        <dsp:cNvPr id="0" name=""/>
        <dsp:cNvSpPr/>
      </dsp:nvSpPr>
      <dsp:spPr>
        <a:xfrm rot="5400000">
          <a:off x="7319981" y="-3179895"/>
          <a:ext cx="674541" cy="720682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latin typeface="Arial"/>
              <a:cs typeface="Arial"/>
            </a:rPr>
            <a:t>города России: </a:t>
          </a:r>
          <a:r>
            <a:rPr lang="ru-RU" sz="1800" kern="1200" dirty="0">
              <a:latin typeface="Arial"/>
              <a:cs typeface="Arial"/>
            </a:rPr>
            <a:t>Москва, Ростов-на-Дону, Санкт-Петербург, Казань</a:t>
          </a:r>
          <a:endParaRPr lang="ru-RU" sz="1800" b="1" kern="1200" dirty="0">
            <a:latin typeface="Arial"/>
            <a:cs typeface="Arial"/>
          </a:endParaRPr>
        </a:p>
      </dsp:txBody>
      <dsp:txXfrm rot="-5400000">
        <a:off x="4053839" y="119175"/>
        <a:ext cx="7173898" cy="608685"/>
      </dsp:txXfrm>
    </dsp:sp>
    <dsp:sp modelId="{FCF83537-5A4C-C64E-9B97-80FD0468B24B}">
      <dsp:nvSpPr>
        <dsp:cNvPr id="0" name=""/>
        <dsp:cNvSpPr/>
      </dsp:nvSpPr>
      <dsp:spPr>
        <a:xfrm>
          <a:off x="0" y="1928"/>
          <a:ext cx="4053839" cy="8431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/>
              <a:cs typeface="Arial"/>
            </a:rPr>
            <a:t>4</a:t>
          </a:r>
          <a:endParaRPr lang="ru-RU" sz="2400" b="1" kern="1200" dirty="0">
            <a:latin typeface="Arial"/>
            <a:cs typeface="Arial"/>
          </a:endParaRPr>
        </a:p>
      </dsp:txBody>
      <dsp:txXfrm>
        <a:off x="41161" y="43089"/>
        <a:ext cx="3971517" cy="760855"/>
      </dsp:txXfrm>
    </dsp:sp>
    <dsp:sp modelId="{5ED050FC-95F9-A847-B231-95DEEDFB901C}">
      <dsp:nvSpPr>
        <dsp:cNvPr id="0" name=""/>
        <dsp:cNvSpPr/>
      </dsp:nvSpPr>
      <dsp:spPr>
        <a:xfrm rot="5400000">
          <a:off x="7319981" y="-2294559"/>
          <a:ext cx="674541" cy="720682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Arial"/>
              <a:cs typeface="Arial"/>
            </a:rPr>
            <a:t>участников</a:t>
          </a:r>
          <a:endParaRPr lang="en-US" sz="1800" kern="1200" dirty="0">
            <a:latin typeface="Arial"/>
            <a:cs typeface="Arial"/>
          </a:endParaRPr>
        </a:p>
      </dsp:txBody>
      <dsp:txXfrm rot="-5400000">
        <a:off x="4053839" y="1004511"/>
        <a:ext cx="7173898" cy="608685"/>
      </dsp:txXfrm>
    </dsp:sp>
    <dsp:sp modelId="{1AA93F1F-DF66-074C-88C9-EBD59304D2DF}">
      <dsp:nvSpPr>
        <dsp:cNvPr id="0" name=""/>
        <dsp:cNvSpPr/>
      </dsp:nvSpPr>
      <dsp:spPr>
        <a:xfrm>
          <a:off x="0" y="887264"/>
          <a:ext cx="4053839" cy="8431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Arial"/>
              <a:cs typeface="Arial"/>
            </a:rPr>
            <a:t>14</a:t>
          </a:r>
          <a:endParaRPr lang="en-US" sz="2000" b="1" kern="1200" dirty="0">
            <a:latin typeface="Arial"/>
            <a:cs typeface="Arial"/>
          </a:endParaRPr>
        </a:p>
      </dsp:txBody>
      <dsp:txXfrm>
        <a:off x="41161" y="928425"/>
        <a:ext cx="3971517" cy="760855"/>
      </dsp:txXfrm>
    </dsp:sp>
    <dsp:sp modelId="{6FB44F32-7C96-054F-8EC5-211CD9F76C16}">
      <dsp:nvSpPr>
        <dsp:cNvPr id="0" name=""/>
        <dsp:cNvSpPr/>
      </dsp:nvSpPr>
      <dsp:spPr>
        <a:xfrm rot="5400000">
          <a:off x="7319981" y="-1409223"/>
          <a:ext cx="674541" cy="720682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Arial"/>
              <a:cs typeface="Arial"/>
            </a:rPr>
            <a:t>краткие устные сообщения</a:t>
          </a:r>
          <a:endParaRPr lang="ru-RU" sz="1800" b="1" kern="1200" dirty="0">
            <a:latin typeface="Arial"/>
            <a:cs typeface="Arial"/>
          </a:endParaRPr>
        </a:p>
      </dsp:txBody>
      <dsp:txXfrm rot="-5400000">
        <a:off x="4053839" y="1889847"/>
        <a:ext cx="7173898" cy="608685"/>
      </dsp:txXfrm>
    </dsp:sp>
    <dsp:sp modelId="{8BBEC564-CED5-6D4E-B8F1-82613A454656}">
      <dsp:nvSpPr>
        <dsp:cNvPr id="0" name=""/>
        <dsp:cNvSpPr/>
      </dsp:nvSpPr>
      <dsp:spPr>
        <a:xfrm>
          <a:off x="0" y="1772600"/>
          <a:ext cx="4053839" cy="8431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Arial"/>
              <a:cs typeface="Arial"/>
            </a:rPr>
            <a:t>3 </a:t>
          </a:r>
        </a:p>
      </dsp:txBody>
      <dsp:txXfrm>
        <a:off x="41161" y="1813761"/>
        <a:ext cx="3971517" cy="760855"/>
      </dsp:txXfrm>
    </dsp:sp>
    <dsp:sp modelId="{CB13C4ED-D7BF-224C-99E3-333B08EDC27E}">
      <dsp:nvSpPr>
        <dsp:cNvPr id="0" name=""/>
        <dsp:cNvSpPr/>
      </dsp:nvSpPr>
      <dsp:spPr>
        <a:xfrm rot="5400000">
          <a:off x="7319981" y="-523887"/>
          <a:ext cx="674541" cy="720682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Arial"/>
              <a:cs typeface="Arial"/>
            </a:rPr>
            <a:t>стендовые (</a:t>
          </a:r>
          <a:r>
            <a:rPr lang="ru-RU" sz="1800" b="0" kern="1200" dirty="0" err="1">
              <a:latin typeface="Arial"/>
              <a:cs typeface="Arial"/>
            </a:rPr>
            <a:t>постерные</a:t>
          </a:r>
          <a:r>
            <a:rPr lang="ru-RU" sz="1800" b="0" kern="1200" dirty="0">
              <a:latin typeface="Arial"/>
              <a:cs typeface="Arial"/>
            </a:rPr>
            <a:t>) доклады</a:t>
          </a:r>
        </a:p>
      </dsp:txBody>
      <dsp:txXfrm rot="-5400000">
        <a:off x="4053839" y="2775183"/>
        <a:ext cx="7173898" cy="608685"/>
      </dsp:txXfrm>
    </dsp:sp>
    <dsp:sp modelId="{7F04E812-8366-FF48-9732-90603A78A956}">
      <dsp:nvSpPr>
        <dsp:cNvPr id="0" name=""/>
        <dsp:cNvSpPr/>
      </dsp:nvSpPr>
      <dsp:spPr>
        <a:xfrm>
          <a:off x="0" y="2657937"/>
          <a:ext cx="4053839" cy="8431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Arial"/>
              <a:cs typeface="Arial"/>
            </a:rPr>
            <a:t>12 </a:t>
          </a:r>
        </a:p>
      </dsp:txBody>
      <dsp:txXfrm>
        <a:off x="41161" y="2699098"/>
        <a:ext cx="3971517" cy="760855"/>
      </dsp:txXfrm>
    </dsp:sp>
    <dsp:sp modelId="{56F3C500-846F-0746-A9AC-DEF5AA65182D}">
      <dsp:nvSpPr>
        <dsp:cNvPr id="0" name=""/>
        <dsp:cNvSpPr/>
      </dsp:nvSpPr>
      <dsp:spPr>
        <a:xfrm rot="5400000">
          <a:off x="7319981" y="361448"/>
          <a:ext cx="674541" cy="720682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 err="1">
              <a:latin typeface="Arial"/>
              <a:cs typeface="Arial"/>
            </a:rPr>
            <a:t>модерация</a:t>
          </a:r>
          <a:r>
            <a:rPr lang="ru-RU" sz="1800" b="0" kern="1200" dirty="0">
              <a:latin typeface="Arial"/>
              <a:cs typeface="Arial"/>
            </a:rPr>
            <a:t> </a:t>
          </a:r>
          <a:r>
            <a:rPr lang="ru-RU" sz="1800" b="0" kern="1200" dirty="0" err="1">
              <a:latin typeface="Arial"/>
              <a:cs typeface="Arial"/>
            </a:rPr>
            <a:t>постерной</a:t>
          </a:r>
          <a:r>
            <a:rPr lang="ru-RU" sz="1800" b="0" kern="1200" dirty="0">
              <a:latin typeface="Arial"/>
              <a:cs typeface="Arial"/>
            </a:rPr>
            <a:t> секции</a:t>
          </a:r>
        </a:p>
      </dsp:txBody>
      <dsp:txXfrm rot="-5400000">
        <a:off x="4053839" y="3660518"/>
        <a:ext cx="7173898" cy="608685"/>
      </dsp:txXfrm>
    </dsp:sp>
    <dsp:sp modelId="{96D531CA-B607-944E-A3D1-8EF0E92CD6BF}">
      <dsp:nvSpPr>
        <dsp:cNvPr id="0" name=""/>
        <dsp:cNvSpPr/>
      </dsp:nvSpPr>
      <dsp:spPr>
        <a:xfrm>
          <a:off x="0" y="3543273"/>
          <a:ext cx="4053839" cy="8431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Arial"/>
              <a:cs typeface="Arial"/>
            </a:rPr>
            <a:t> 1</a:t>
          </a:r>
        </a:p>
      </dsp:txBody>
      <dsp:txXfrm>
        <a:off x="41161" y="3584434"/>
        <a:ext cx="3971517" cy="7608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2561" y="1406"/>
          <a:ext cx="7123810" cy="93674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29997" y="28842"/>
        <a:ext cx="7068938" cy="881874"/>
      </dsp:txXfrm>
    </dsp:sp>
    <dsp:sp modelId="{C051C194-61EF-8042-9082-5ECF70747CCC}">
      <dsp:nvSpPr>
        <dsp:cNvPr id="0" name=""/>
        <dsp:cNvSpPr/>
      </dsp:nvSpPr>
      <dsp:spPr>
        <a:xfrm>
          <a:off x="2561" y="1205989"/>
          <a:ext cx="2248677" cy="2461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Для меня это был первый опыт участия в международном научном мероприятии, и я очень рада</a:t>
          </a:r>
          <a:r>
            <a:rPr lang="en-US" sz="1400" kern="1200" dirty="0">
              <a:solidFill>
                <a:schemeClr val="tx1"/>
              </a:solidFill>
              <a:latin typeface="Arial"/>
              <a:cs typeface="Arial"/>
            </a:rPr>
            <a:t> </a:t>
          </a: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этой возможности. </a:t>
          </a:r>
        </a:p>
      </dsp:txBody>
      <dsp:txXfrm>
        <a:off x="68423" y="1271851"/>
        <a:ext cx="2116953" cy="2329642"/>
      </dsp:txXfrm>
    </dsp:sp>
    <dsp:sp modelId="{426577FE-B688-7142-AEAD-DE88738D62D1}">
      <dsp:nvSpPr>
        <dsp:cNvPr id="0" name=""/>
        <dsp:cNvSpPr/>
      </dsp:nvSpPr>
      <dsp:spPr>
        <a:xfrm>
          <a:off x="2440128" y="1205989"/>
          <a:ext cx="2248677" cy="2461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На конгрессе получилось подвести итоги тому, что уже знала, и узнать много нового для себя (например, новые препараты в лечении </a:t>
          </a:r>
          <a:r>
            <a:rPr lang="ru-RU" sz="1400" kern="1200" dirty="0" err="1">
              <a:solidFill>
                <a:schemeClr val="tx1"/>
              </a:solidFill>
              <a:latin typeface="Arial"/>
              <a:cs typeface="Arial"/>
            </a:rPr>
            <a:t>аутовоспалительных</a:t>
          </a: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 заболеваний). </a:t>
          </a:r>
        </a:p>
      </dsp:txBody>
      <dsp:txXfrm>
        <a:off x="2505990" y="1271851"/>
        <a:ext cx="2116953" cy="2329642"/>
      </dsp:txXfrm>
    </dsp:sp>
    <dsp:sp modelId="{CF4B6D17-6342-E444-89CA-5EAB30676D6A}">
      <dsp:nvSpPr>
        <dsp:cNvPr id="0" name=""/>
        <dsp:cNvSpPr/>
      </dsp:nvSpPr>
      <dsp:spPr>
        <a:xfrm>
          <a:off x="4877694" y="1205989"/>
          <a:ext cx="2248677" cy="2461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Удивили и восхитили масштаб мероприятия и своего рода интернациональное единство медицинского сообщества, благодаря которым появились новые знакомства и вдохновение на новые научные достижения. </a:t>
          </a:r>
        </a:p>
      </dsp:txBody>
      <dsp:txXfrm>
        <a:off x="4943556" y="1271851"/>
        <a:ext cx="2116953" cy="23296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2598" y="1660"/>
          <a:ext cx="7225337" cy="84284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27284" y="26346"/>
        <a:ext cx="7175965" cy="793476"/>
      </dsp:txXfrm>
    </dsp:sp>
    <dsp:sp modelId="{C051C194-61EF-8042-9082-5ECF70747CCC}">
      <dsp:nvSpPr>
        <dsp:cNvPr id="0" name=""/>
        <dsp:cNvSpPr/>
      </dsp:nvSpPr>
      <dsp:spPr>
        <a:xfrm>
          <a:off x="2598" y="1113790"/>
          <a:ext cx="2280725" cy="2214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Особенно понравилась на конгрессе возможность общения с коллегами, приехавшими со всего мира, обмен впечатлениями, обмен опытом, дискуссии. </a:t>
          </a:r>
        </a:p>
      </dsp:txBody>
      <dsp:txXfrm>
        <a:off x="67463" y="1178655"/>
        <a:ext cx="2150995" cy="2084913"/>
      </dsp:txXfrm>
    </dsp:sp>
    <dsp:sp modelId="{DE16A65F-2107-924F-A468-0DCD9A7D27F1}">
      <dsp:nvSpPr>
        <dsp:cNvPr id="0" name=""/>
        <dsp:cNvSpPr/>
      </dsp:nvSpPr>
      <dsp:spPr>
        <a:xfrm>
          <a:off x="2474904" y="1113790"/>
          <a:ext cx="2280725" cy="2214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 Узнала много нового как в своей специальности, так и в смежных.  Особенно запомнились доклады на тему профессионального выгорания. </a:t>
          </a:r>
        </a:p>
      </dsp:txBody>
      <dsp:txXfrm>
        <a:off x="2539769" y="1178655"/>
        <a:ext cx="2150995" cy="2084913"/>
      </dsp:txXfrm>
    </dsp:sp>
    <dsp:sp modelId="{78C060A2-B906-854A-BB0C-54D749940CCA}">
      <dsp:nvSpPr>
        <dsp:cNvPr id="0" name=""/>
        <dsp:cNvSpPr/>
      </dsp:nvSpPr>
      <dsp:spPr>
        <a:xfrm>
          <a:off x="4947210" y="1113790"/>
          <a:ext cx="2280725" cy="2214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Приятно порадовала атмосфера конгресса: дружелюбная, коллегиальная, очень демократичная. </a:t>
          </a:r>
        </a:p>
      </dsp:txBody>
      <dsp:txXfrm>
        <a:off x="5012075" y="1178655"/>
        <a:ext cx="2150995" cy="20849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50DF7-1E54-AC47-8D37-51F938B459D1}">
      <dsp:nvSpPr>
        <dsp:cNvPr id="0" name=""/>
        <dsp:cNvSpPr/>
      </dsp:nvSpPr>
      <dsp:spPr>
        <a:xfrm>
          <a:off x="0" y="1962"/>
          <a:ext cx="7281333" cy="7960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latin typeface="Arial"/>
              <a:cs typeface="Arial"/>
            </a:rPr>
            <a:t>Постерный доклад (07.03.3024): </a:t>
          </a:r>
        </a:p>
      </dsp:txBody>
      <dsp:txXfrm>
        <a:off x="38861" y="40823"/>
        <a:ext cx="7203611" cy="718343"/>
      </dsp:txXfrm>
    </dsp:sp>
    <dsp:sp modelId="{4A1730ED-54C9-EB49-B121-196E9F92D7AC}">
      <dsp:nvSpPr>
        <dsp:cNvPr id="0" name=""/>
        <dsp:cNvSpPr/>
      </dsp:nvSpPr>
      <dsp:spPr>
        <a:xfrm>
          <a:off x="0" y="798028"/>
          <a:ext cx="7281333" cy="97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182" tIns="19050" rIns="106680" bIns="1905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500" kern="1200" dirty="0">
            <a:latin typeface="Arial"/>
            <a:cs typeface="Arial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>
              <a:latin typeface="Arial"/>
              <a:cs typeface="Arial"/>
            </a:rPr>
            <a:t>A Case Report of Rapidly Progressive Glomerulonephritis: Treatment Experience of Double-seropositive </a:t>
          </a:r>
          <a:r>
            <a:rPr lang="en-US" sz="1500" kern="1200" dirty="0" err="1">
              <a:latin typeface="Arial"/>
              <a:cs typeface="Arial"/>
            </a:rPr>
            <a:t>Vasculitis</a:t>
          </a:r>
          <a:endParaRPr lang="en-US" sz="1500" kern="1200" dirty="0">
            <a:latin typeface="Arial"/>
            <a:cs typeface="Arial"/>
          </a:endParaRPr>
        </a:p>
      </dsp:txBody>
      <dsp:txXfrm>
        <a:off x="0" y="798028"/>
        <a:ext cx="7281333" cy="9770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B3AF9-BEE8-D546-B1FB-358ADA62C2A6}">
      <dsp:nvSpPr>
        <dsp:cNvPr id="0" name=""/>
        <dsp:cNvSpPr/>
      </dsp:nvSpPr>
      <dsp:spPr>
        <a:xfrm>
          <a:off x="0" y="7118"/>
          <a:ext cx="7145867" cy="651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latin typeface="Arial"/>
              <a:cs typeface="Arial"/>
            </a:rPr>
            <a:t>Постерный доклад (08.03.3024): </a:t>
          </a:r>
        </a:p>
      </dsp:txBody>
      <dsp:txXfrm>
        <a:off x="31792" y="38910"/>
        <a:ext cx="7082283" cy="587672"/>
      </dsp:txXfrm>
    </dsp:sp>
    <dsp:sp modelId="{0FA4E271-7CBE-5D47-893F-591E170AF726}">
      <dsp:nvSpPr>
        <dsp:cNvPr id="0" name=""/>
        <dsp:cNvSpPr/>
      </dsp:nvSpPr>
      <dsp:spPr>
        <a:xfrm>
          <a:off x="0" y="505978"/>
          <a:ext cx="7145867" cy="97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881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>
            <a:latin typeface="Arial"/>
            <a:cs typeface="Arial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/>
              <a:cs typeface="Arial"/>
            </a:rPr>
            <a:t>A Case Report of Rapidly Progressive Glomerulonephritis: Treatment Experience of Double-seropositive </a:t>
          </a:r>
          <a:r>
            <a:rPr lang="en-US" sz="1600" kern="1200" dirty="0" err="1">
              <a:latin typeface="Arial"/>
              <a:cs typeface="Arial"/>
            </a:rPr>
            <a:t>Vasculitis</a:t>
          </a:r>
          <a:endParaRPr lang="en-US" sz="1600" kern="1200" dirty="0">
            <a:latin typeface="Arial"/>
            <a:cs typeface="Arial"/>
          </a:endParaRPr>
        </a:p>
      </dsp:txBody>
      <dsp:txXfrm>
        <a:off x="0" y="505978"/>
        <a:ext cx="7145867" cy="9770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1849" y="2036"/>
          <a:ext cx="7226834" cy="67861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21725" y="21912"/>
        <a:ext cx="7187082" cy="638858"/>
      </dsp:txXfrm>
    </dsp:sp>
    <dsp:sp modelId="{C051C194-61EF-8042-9082-5ECF70747CCC}">
      <dsp:nvSpPr>
        <dsp:cNvPr id="0" name=""/>
        <dsp:cNvSpPr/>
      </dsp:nvSpPr>
      <dsp:spPr>
        <a:xfrm>
          <a:off x="1849" y="984329"/>
          <a:ext cx="1609923" cy="29590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0" kern="1200" dirty="0">
              <a:solidFill>
                <a:schemeClr val="tx1"/>
              </a:solidFill>
              <a:latin typeface="Arial"/>
              <a:cs typeface="Arial"/>
            </a:rPr>
            <a:t>ECIM 2024 - </a:t>
          </a:r>
          <a:r>
            <a:rPr lang="ru-RU" sz="1400" b="0" kern="1200" dirty="0">
              <a:solidFill>
                <a:schemeClr val="tx1"/>
              </a:solidFill>
              <a:latin typeface="Arial"/>
              <a:cs typeface="Arial"/>
            </a:rPr>
            <a:t>первый конгресс, в котором я приняла участие, поэтому уверена, что он запомнится мне надолго. </a:t>
          </a:r>
        </a:p>
      </dsp:txBody>
      <dsp:txXfrm>
        <a:off x="49002" y="1031482"/>
        <a:ext cx="1515617" cy="2864793"/>
      </dsp:txXfrm>
    </dsp:sp>
    <dsp:sp modelId="{18B232D9-0807-1F40-BBB8-67F8F6D2C9B3}">
      <dsp:nvSpPr>
        <dsp:cNvPr id="0" name=""/>
        <dsp:cNvSpPr/>
      </dsp:nvSpPr>
      <dsp:spPr>
        <a:xfrm>
          <a:off x="1747007" y="984329"/>
          <a:ext cx="1609923" cy="29590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latin typeface="Arial"/>
              <a:cs typeface="Arial"/>
            </a:rPr>
            <a:t>Каждый день отличался насыщенной научной программой, мне особенно понравилась секция «</a:t>
          </a:r>
          <a:r>
            <a:rPr lang="ru-RU" sz="1400" b="0" kern="1200" dirty="0" err="1">
              <a:solidFill>
                <a:schemeClr val="tx1"/>
              </a:solidFill>
              <a:latin typeface="Arial"/>
              <a:cs typeface="Arial"/>
            </a:rPr>
            <a:t>Мультиморбидность</a:t>
          </a:r>
          <a:r>
            <a:rPr lang="ru-RU" sz="1400" b="0" kern="1200" dirty="0">
              <a:solidFill>
                <a:schemeClr val="tx1"/>
              </a:solidFill>
              <a:latin typeface="Arial"/>
              <a:cs typeface="Arial"/>
            </a:rPr>
            <a:t> при ХСН». </a:t>
          </a:r>
        </a:p>
      </dsp:txBody>
      <dsp:txXfrm>
        <a:off x="1794160" y="1031482"/>
        <a:ext cx="1515617" cy="2864793"/>
      </dsp:txXfrm>
    </dsp:sp>
    <dsp:sp modelId="{10D9B11B-18E0-F040-9782-011D846E1178}">
      <dsp:nvSpPr>
        <dsp:cNvPr id="0" name=""/>
        <dsp:cNvSpPr/>
      </dsp:nvSpPr>
      <dsp:spPr>
        <a:xfrm>
          <a:off x="3492164" y="984329"/>
          <a:ext cx="1991362" cy="29590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latin typeface="Arial"/>
              <a:cs typeface="Arial"/>
            </a:rPr>
            <a:t>Благодаря таким мероприятиям появляется возможность узнать о новейших научных достижениях раньше, чем они будут опубликованы, познакомиться с коллегами из разных стран, а также возникает мотивация работать усерднее. </a:t>
          </a:r>
          <a:endParaRPr lang="ru-RU" sz="1400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3550489" y="1042654"/>
        <a:ext cx="1874712" cy="2842449"/>
      </dsp:txXfrm>
    </dsp:sp>
    <dsp:sp modelId="{5E1002C3-4C26-6E4C-9B74-30B373C4771D}">
      <dsp:nvSpPr>
        <dsp:cNvPr id="0" name=""/>
        <dsp:cNvSpPr/>
      </dsp:nvSpPr>
      <dsp:spPr>
        <a:xfrm>
          <a:off x="5618760" y="984329"/>
          <a:ext cx="1609923" cy="29590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latin typeface="Arial"/>
              <a:cs typeface="Arial"/>
            </a:rPr>
            <a:t>С нетерпением жду следующий Европейский конгресс терапевтов</a:t>
          </a:r>
          <a:r>
            <a:rPr lang="ru-RU" sz="1500" b="0" kern="1200" dirty="0">
              <a:solidFill>
                <a:schemeClr val="tx1"/>
              </a:solidFill>
              <a:latin typeface="Arial"/>
              <a:cs typeface="Arial"/>
            </a:rPr>
            <a:t>!</a:t>
          </a:r>
          <a:endParaRPr lang="ru-RU" sz="1500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5665913" y="1031482"/>
        <a:ext cx="1515617" cy="286479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741A-8864-134B-8253-FC335D4D8298}">
      <dsp:nvSpPr>
        <dsp:cNvPr id="0" name=""/>
        <dsp:cNvSpPr/>
      </dsp:nvSpPr>
      <dsp:spPr>
        <a:xfrm>
          <a:off x="0" y="135557"/>
          <a:ext cx="6265333" cy="520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latin typeface="Arial"/>
              <a:cs typeface="Arial"/>
            </a:rPr>
            <a:t>устный доклад (06.03.3024 Rapid Fire Session 1): </a:t>
          </a:r>
        </a:p>
      </dsp:txBody>
      <dsp:txXfrm>
        <a:off x="25388" y="160945"/>
        <a:ext cx="6214557" cy="469308"/>
      </dsp:txXfrm>
    </dsp:sp>
    <dsp:sp modelId="{6C9D1FCF-B226-A54D-A05A-71D64155C80E}">
      <dsp:nvSpPr>
        <dsp:cNvPr id="0" name=""/>
        <dsp:cNvSpPr/>
      </dsp:nvSpPr>
      <dsp:spPr>
        <a:xfrm>
          <a:off x="0" y="655642"/>
          <a:ext cx="6265333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924" tIns="19050" rIns="106680" bIns="1905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>
              <a:latin typeface="Arial"/>
              <a:cs typeface="Arial"/>
            </a:rPr>
            <a:t>«Association of the Left Ventricular Global Function Index with Adherence in Outpatients with Heart Failure»</a:t>
          </a:r>
        </a:p>
      </dsp:txBody>
      <dsp:txXfrm>
        <a:off x="0" y="655642"/>
        <a:ext cx="6265333" cy="1076400"/>
      </dsp:txXfrm>
    </dsp:sp>
    <dsp:sp modelId="{52C06DC2-F393-F547-A895-AF27AE0D1148}">
      <dsp:nvSpPr>
        <dsp:cNvPr id="0" name=""/>
        <dsp:cNvSpPr/>
      </dsp:nvSpPr>
      <dsp:spPr>
        <a:xfrm>
          <a:off x="0" y="1270686"/>
          <a:ext cx="6265333" cy="532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Arial"/>
              <a:cs typeface="Arial"/>
            </a:rPr>
            <a:t>устный доклад (06.03.3024 </a:t>
          </a:r>
          <a:r>
            <a:rPr lang="ru-RU" sz="1500" kern="1200" dirty="0" err="1">
              <a:latin typeface="Arial"/>
              <a:cs typeface="Arial"/>
            </a:rPr>
            <a:t>Rapid</a:t>
          </a:r>
          <a:r>
            <a:rPr lang="ru-RU" sz="1500" kern="1200" dirty="0">
              <a:latin typeface="Arial"/>
              <a:cs typeface="Arial"/>
            </a:rPr>
            <a:t> </a:t>
          </a:r>
          <a:r>
            <a:rPr lang="ru-RU" sz="1500" kern="1200" dirty="0" err="1">
              <a:latin typeface="Arial"/>
              <a:cs typeface="Arial"/>
            </a:rPr>
            <a:t>Fire</a:t>
          </a:r>
          <a:r>
            <a:rPr lang="ru-RU" sz="1500" kern="1200" dirty="0">
              <a:latin typeface="Arial"/>
              <a:cs typeface="Arial"/>
            </a:rPr>
            <a:t> </a:t>
          </a:r>
          <a:r>
            <a:rPr lang="ru-RU" sz="1500" kern="1200" dirty="0" err="1">
              <a:latin typeface="Arial"/>
              <a:cs typeface="Arial"/>
            </a:rPr>
            <a:t>Session</a:t>
          </a:r>
          <a:r>
            <a:rPr lang="ru-RU" sz="1500" kern="1200" dirty="0">
              <a:latin typeface="Arial"/>
              <a:cs typeface="Arial"/>
            </a:rPr>
            <a:t> 3): </a:t>
          </a:r>
        </a:p>
      </dsp:txBody>
      <dsp:txXfrm>
        <a:off x="25993" y="1296679"/>
        <a:ext cx="6213347" cy="480473"/>
      </dsp:txXfrm>
    </dsp:sp>
    <dsp:sp modelId="{74CF2304-5265-0D43-B402-4DE57E2917C2}">
      <dsp:nvSpPr>
        <dsp:cNvPr id="0" name=""/>
        <dsp:cNvSpPr/>
      </dsp:nvSpPr>
      <dsp:spPr>
        <a:xfrm>
          <a:off x="0" y="1870550"/>
          <a:ext cx="6265333" cy="662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924" tIns="19050" rIns="106680" bIns="1905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>
              <a:latin typeface="Arial"/>
              <a:cs typeface="Arial"/>
            </a:rPr>
            <a:t>«Prognostic Role of the Left Ventricular Global Function Index and Its Companion in Patients with Heart Failure with Preserved Ejection Fraction»</a:t>
          </a:r>
        </a:p>
      </dsp:txBody>
      <dsp:txXfrm>
        <a:off x="0" y="1870550"/>
        <a:ext cx="6265333" cy="66219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3552" y="638"/>
          <a:ext cx="6241295" cy="48091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17638" y="14724"/>
        <a:ext cx="6213123" cy="452745"/>
      </dsp:txXfrm>
    </dsp:sp>
    <dsp:sp modelId="{DE16A65F-2107-924F-A468-0DCD9A7D27F1}">
      <dsp:nvSpPr>
        <dsp:cNvPr id="0" name=""/>
        <dsp:cNvSpPr/>
      </dsp:nvSpPr>
      <dsp:spPr>
        <a:xfrm>
          <a:off x="3552" y="755606"/>
          <a:ext cx="1778719" cy="2732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 Благодаря конгрессу, удалось расширить свои знания о хронической болезни почек и острой сердечной недостаточности. </a:t>
          </a:r>
        </a:p>
      </dsp:txBody>
      <dsp:txXfrm>
        <a:off x="55649" y="807703"/>
        <a:ext cx="1674525" cy="2627826"/>
      </dsp:txXfrm>
    </dsp:sp>
    <dsp:sp modelId="{24F80174-A5FA-BD4D-95E1-86AD5ACF539D}">
      <dsp:nvSpPr>
        <dsp:cNvPr id="0" name=""/>
        <dsp:cNvSpPr/>
      </dsp:nvSpPr>
      <dsp:spPr>
        <a:xfrm>
          <a:off x="1931684" y="755606"/>
          <a:ext cx="2229020" cy="2732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Отдельного упоминания и восхищения заслуживает подход Европейской федерации внутренней медицины к подготовке клинических рекомендаций в виде ответов на актуальные вопросы внутренних болезней в формате PICO.</a:t>
          </a:r>
        </a:p>
      </dsp:txBody>
      <dsp:txXfrm>
        <a:off x="1996970" y="820892"/>
        <a:ext cx="2098448" cy="2601448"/>
      </dsp:txXfrm>
    </dsp:sp>
    <dsp:sp modelId="{881FF29E-A3DA-3F46-8179-B35336CB16CC}">
      <dsp:nvSpPr>
        <dsp:cNvPr id="0" name=""/>
        <dsp:cNvSpPr/>
      </dsp:nvSpPr>
      <dsp:spPr>
        <a:xfrm>
          <a:off x="4310117" y="755606"/>
          <a:ext cx="1934731" cy="27320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Посещение таких мероприятий, безусловно, важно и полезно для любого специалиста, поскольку оно позволяет быть в курсе последних новостей и тенденций в своей области, а также обмениваться опытом с коллегами.</a:t>
          </a:r>
        </a:p>
      </dsp:txBody>
      <dsp:txXfrm>
        <a:off x="4366783" y="812272"/>
        <a:ext cx="1821399" cy="261868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741A-8864-134B-8253-FC335D4D8298}">
      <dsp:nvSpPr>
        <dsp:cNvPr id="0" name=""/>
        <dsp:cNvSpPr/>
      </dsp:nvSpPr>
      <dsp:spPr>
        <a:xfrm>
          <a:off x="0" y="10951"/>
          <a:ext cx="6420142" cy="4467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Arial"/>
              <a:cs typeface="Arial"/>
            </a:rPr>
            <a:t>устный доклад (08.03.3024 </a:t>
          </a:r>
          <a:r>
            <a:rPr lang="ru-RU" sz="1700" kern="1200" dirty="0" err="1">
              <a:latin typeface="Arial"/>
              <a:cs typeface="Arial"/>
            </a:rPr>
            <a:t>Rapid</a:t>
          </a:r>
          <a:r>
            <a:rPr lang="ru-RU" sz="1700" kern="1200" dirty="0">
              <a:latin typeface="Arial"/>
              <a:cs typeface="Arial"/>
            </a:rPr>
            <a:t> </a:t>
          </a:r>
          <a:r>
            <a:rPr lang="ru-RU" sz="1700" kern="1200" dirty="0" err="1">
              <a:latin typeface="Arial"/>
              <a:cs typeface="Arial"/>
            </a:rPr>
            <a:t>Fire</a:t>
          </a:r>
          <a:r>
            <a:rPr lang="ru-RU" sz="1700" kern="1200" dirty="0">
              <a:latin typeface="Arial"/>
              <a:cs typeface="Arial"/>
            </a:rPr>
            <a:t> </a:t>
          </a:r>
          <a:r>
            <a:rPr lang="ru-RU" sz="1700" kern="1200" dirty="0" err="1">
              <a:latin typeface="Arial"/>
              <a:cs typeface="Arial"/>
            </a:rPr>
            <a:t>Session</a:t>
          </a:r>
          <a:r>
            <a:rPr lang="ru-RU" sz="1700" kern="1200" dirty="0">
              <a:latin typeface="Arial"/>
              <a:cs typeface="Arial"/>
            </a:rPr>
            <a:t> 10): </a:t>
          </a:r>
        </a:p>
      </dsp:txBody>
      <dsp:txXfrm>
        <a:off x="21807" y="32758"/>
        <a:ext cx="6376528" cy="403097"/>
      </dsp:txXfrm>
    </dsp:sp>
    <dsp:sp modelId="{6C9D1FCF-B226-A54D-A05A-71D64155C80E}">
      <dsp:nvSpPr>
        <dsp:cNvPr id="0" name=""/>
        <dsp:cNvSpPr/>
      </dsp:nvSpPr>
      <dsp:spPr>
        <a:xfrm>
          <a:off x="0" y="457663"/>
          <a:ext cx="6420142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840" tIns="21590" rIns="120904" bIns="2159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latin typeface="Arial"/>
              <a:cs typeface="Arial"/>
            </a:rPr>
            <a:t>Relationship of symptoms and extracellular neutrophil traps in the </a:t>
          </a:r>
          <a:r>
            <a:rPr lang="en-US" sz="1700" kern="1200" dirty="0" err="1">
              <a:latin typeface="Arial"/>
              <a:cs typeface="Arial"/>
            </a:rPr>
            <a:t>postcovid</a:t>
          </a:r>
          <a:r>
            <a:rPr lang="en-US" sz="1700" kern="1200" dirty="0">
              <a:latin typeface="Arial"/>
              <a:cs typeface="Arial"/>
            </a:rPr>
            <a:t> period among</a:t>
          </a:r>
          <a:r>
            <a:rPr lang="ru-RU" sz="1700" kern="1200" dirty="0">
              <a:latin typeface="Arial"/>
              <a:cs typeface="Arial"/>
            </a:rPr>
            <a:t> </a:t>
          </a:r>
          <a:r>
            <a:rPr lang="en-US" sz="1700" kern="1200" dirty="0">
              <a:latin typeface="Arial"/>
              <a:cs typeface="Arial"/>
            </a:rPr>
            <a:t>young patients</a:t>
          </a:r>
        </a:p>
      </dsp:txBody>
      <dsp:txXfrm>
        <a:off x="0" y="457663"/>
        <a:ext cx="6420142" cy="6789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2422" y="2342"/>
          <a:ext cx="6531423" cy="63502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21021" y="20941"/>
        <a:ext cx="6494225" cy="597823"/>
      </dsp:txXfrm>
    </dsp:sp>
    <dsp:sp modelId="{0B6D3AB1-E5A2-344D-91B5-268F4DDEE3F2}">
      <dsp:nvSpPr>
        <dsp:cNvPr id="0" name=""/>
        <dsp:cNvSpPr/>
      </dsp:nvSpPr>
      <dsp:spPr>
        <a:xfrm>
          <a:off x="2422" y="928329"/>
          <a:ext cx="2483660" cy="3607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Программа конгресса позволила познакомиться с актуальной научной повесткой в области внутренних болезней, а также углубиться в современные тенденции диагностики, лечения и профилактики хронических патологий, с акцентом на практическое здравоохранение в том числе амбулаторного этапа</a:t>
          </a:r>
          <a:endParaRPr lang="ru-RU" sz="1500" i="0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75166" y="1001073"/>
        <a:ext cx="2338172" cy="3461973"/>
      </dsp:txXfrm>
    </dsp:sp>
    <dsp:sp modelId="{2F8CECCD-84FF-C747-BC6A-90AB36654BC3}">
      <dsp:nvSpPr>
        <dsp:cNvPr id="0" name=""/>
        <dsp:cNvSpPr/>
      </dsp:nvSpPr>
      <dsp:spPr>
        <a:xfrm>
          <a:off x="2642915" y="928329"/>
          <a:ext cx="1867049" cy="3607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Приятно отметить, что множество секций было организовано для молодых специалистов, в том числе площадки, посвященные гибким навыкам врача, организации научной деятельности</a:t>
          </a:r>
          <a:endParaRPr lang="ru-RU" sz="1500" i="0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2697599" y="983013"/>
        <a:ext cx="1757681" cy="3498093"/>
      </dsp:txXfrm>
    </dsp:sp>
    <dsp:sp modelId="{65CA9DC2-16A7-7549-B740-BEAAD3CB26FC}">
      <dsp:nvSpPr>
        <dsp:cNvPr id="0" name=""/>
        <dsp:cNvSpPr/>
      </dsp:nvSpPr>
      <dsp:spPr>
        <a:xfrm>
          <a:off x="4666796" y="928329"/>
          <a:ext cx="1867049" cy="3607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solidFill>
              <a:schemeClr val="tx1"/>
            </a:solidFill>
            <a:latin typeface="Arial"/>
            <a:cs typeface="Arial"/>
          </a:endParaRP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Для меня также актуальными были темы, связанные с проводимым исследованием: по новой </a:t>
          </a:r>
          <a:r>
            <a:rPr lang="ru-RU" sz="1500" kern="1200" dirty="0" err="1">
              <a:solidFill>
                <a:schemeClr val="tx1"/>
              </a:solidFill>
              <a:latin typeface="Arial"/>
              <a:cs typeface="Arial"/>
            </a:rPr>
            <a:t>коронавирусной</a:t>
          </a: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 инфекции, подходам к лечению и наблюдению в </a:t>
          </a:r>
          <a:r>
            <a:rPr lang="ru-RU" sz="1500" kern="1200" dirty="0" err="1">
              <a:solidFill>
                <a:schemeClr val="tx1"/>
              </a:solidFill>
              <a:latin typeface="Arial"/>
              <a:cs typeface="Arial"/>
            </a:rPr>
            <a:t>постоковидном</a:t>
          </a: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 периоде.</a:t>
          </a:r>
          <a:endParaRPr lang="ru-RU" sz="1500" i="0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4721480" y="983013"/>
        <a:ext cx="1757681" cy="34980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1881" y="1523"/>
          <a:ext cx="7362236" cy="5696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>
              <a:solidFill>
                <a:srgbClr val="000000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18565" y="18207"/>
        <a:ext cx="7328868" cy="536262"/>
      </dsp:txXfrm>
    </dsp:sp>
    <dsp:sp modelId="{DE16A65F-2107-924F-A468-0DCD9A7D27F1}">
      <dsp:nvSpPr>
        <dsp:cNvPr id="0" name=""/>
        <dsp:cNvSpPr/>
      </dsp:nvSpPr>
      <dsp:spPr>
        <a:xfrm>
          <a:off x="1881" y="894222"/>
          <a:ext cx="2186781" cy="3235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i="0" kern="120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x-none" altLang="ru-RU" sz="1500" i="0" kern="1200" dirty="0">
              <a:solidFill>
                <a:srgbClr val="000000"/>
              </a:solidFill>
              <a:latin typeface="Arial" charset="0"/>
              <a:cs typeface="Arial" charset="0"/>
            </a:rPr>
            <a:t>на конгрессе была дружелюбная атмосфера, было представлено большое количество докладов из разных стран мира. Все спикеры с удовольствием отвечали на вопросы. </a:t>
          </a:r>
          <a:endParaRPr lang="ru-RU" sz="1500" i="0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65930" y="958271"/>
        <a:ext cx="2058683" cy="3107888"/>
      </dsp:txXfrm>
    </dsp:sp>
    <dsp:sp modelId="{CFE0748A-A2C8-D742-B1D4-54D12B770E23}">
      <dsp:nvSpPr>
        <dsp:cNvPr id="0" name=""/>
        <dsp:cNvSpPr/>
      </dsp:nvSpPr>
      <dsp:spPr>
        <a:xfrm>
          <a:off x="2372352" y="894222"/>
          <a:ext cx="2186781" cy="3235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altLang="ru-RU" sz="1500" i="0" kern="1200" dirty="0">
              <a:solidFill>
                <a:srgbClr val="000000"/>
              </a:solidFill>
              <a:latin typeface="Arial" charset="0"/>
              <a:cs typeface="Arial" charset="0"/>
            </a:rPr>
            <a:t>Доклады были посвящены актуальнейшим темам: от внедрения искусственного интеллекта в медицинскую практику, до обсуждения новейших схем лечения хронической болезни почек.</a:t>
          </a:r>
          <a:endParaRPr lang="ru-RU" sz="1500" i="0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2436401" y="958271"/>
        <a:ext cx="2058683" cy="3107888"/>
      </dsp:txXfrm>
    </dsp:sp>
    <dsp:sp modelId="{0B6D3AB1-E5A2-344D-91B5-268F4DDEE3F2}">
      <dsp:nvSpPr>
        <dsp:cNvPr id="0" name=""/>
        <dsp:cNvSpPr/>
      </dsp:nvSpPr>
      <dsp:spPr>
        <a:xfrm>
          <a:off x="4742823" y="894222"/>
          <a:ext cx="2621294" cy="3235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500" i="0" kern="1200" dirty="0">
              <a:solidFill>
                <a:srgbClr val="000000"/>
              </a:solidFill>
              <a:latin typeface="Arial" charset="0"/>
              <a:cs typeface="Arial" charset="0"/>
            </a:rPr>
            <a:t>В</a:t>
          </a:r>
          <a:r>
            <a:rPr lang="x-none" altLang="ru-RU" sz="1500" i="0" kern="1200" dirty="0">
              <a:solidFill>
                <a:srgbClr val="000000"/>
              </a:solidFill>
              <a:latin typeface="Arial" charset="0"/>
              <a:cs typeface="Arial" charset="0"/>
            </a:rPr>
            <a:t> значительной степени приятно удивило, что выступления российских докладчиков выгодно выделялись на общем фоне качеством представленных исследований, визуальным оформлением презентаций и постеров, представлением исследований на английском языке.</a:t>
          </a:r>
          <a:endParaRPr lang="ru-RU" sz="1500" i="0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4819598" y="970997"/>
        <a:ext cx="2467744" cy="3082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344D5-F29A-F442-878E-358678FCA196}">
      <dsp:nvSpPr>
        <dsp:cNvPr id="0" name=""/>
        <dsp:cNvSpPr/>
      </dsp:nvSpPr>
      <dsp:spPr>
        <a:xfrm>
          <a:off x="0" y="678732"/>
          <a:ext cx="7145866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/>
              <a:cs typeface="Arial"/>
            </a:rPr>
            <a:t>«Прогностическая роль индекса глобальной функции левого желудочка и его производного показателя у амбулаторных пациентов с сердечной недостаточностью с сохраненной фракцией выброса» </a:t>
          </a:r>
          <a:r>
            <a:rPr lang="ru-RU" sz="1600" b="1" kern="1200" dirty="0">
              <a:latin typeface="Arial"/>
              <a:cs typeface="Arial"/>
            </a:rPr>
            <a:t>(к.м.н.</a:t>
          </a:r>
          <a:r>
            <a:rPr lang="ru-RU" sz="1600" kern="1200" dirty="0">
              <a:latin typeface="Arial"/>
              <a:cs typeface="Arial"/>
            </a:rPr>
            <a:t> </a:t>
          </a:r>
          <a:r>
            <a:rPr lang="ru-RU" sz="1600" b="1" kern="1200" dirty="0">
              <a:latin typeface="Arial"/>
              <a:cs typeface="Arial"/>
            </a:rPr>
            <a:t>В.И. Лунев, РНИМУ им. Н.И. Пирогова, г. Москва)</a:t>
          </a:r>
          <a:endParaRPr lang="ru-RU" sz="1600" kern="1200" dirty="0">
            <a:latin typeface="Arial"/>
            <a:cs typeface="Arial"/>
          </a:endParaRPr>
        </a:p>
      </dsp:txBody>
      <dsp:txXfrm>
        <a:off x="59399" y="738131"/>
        <a:ext cx="7027068" cy="1098002"/>
      </dsp:txXfrm>
    </dsp:sp>
    <dsp:sp modelId="{6DA7A4DF-B209-E24B-8E1A-B5C830D0CB55}">
      <dsp:nvSpPr>
        <dsp:cNvPr id="0" name=""/>
        <dsp:cNvSpPr/>
      </dsp:nvSpPr>
      <dsp:spPr>
        <a:xfrm>
          <a:off x="0" y="2082732"/>
          <a:ext cx="7145866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/>
              <a:cs typeface="Arial"/>
            </a:rPr>
            <a:t>«Взаимосвязь индекса глобальной функции левого желудочка и приверженности лечению у амбулаторных пациентов с сердечной недостаточностью» </a:t>
          </a:r>
          <a:r>
            <a:rPr lang="ru-RU" sz="1600" b="1" kern="1200" dirty="0">
              <a:latin typeface="Arial"/>
              <a:cs typeface="Arial"/>
            </a:rPr>
            <a:t>(к.м.н.</a:t>
          </a:r>
          <a:r>
            <a:rPr lang="ru-RU" sz="1600" kern="1200" dirty="0">
              <a:latin typeface="Arial"/>
              <a:cs typeface="Arial"/>
            </a:rPr>
            <a:t> </a:t>
          </a:r>
          <a:r>
            <a:rPr lang="ru-RU" sz="1600" b="1" kern="1200" dirty="0">
              <a:latin typeface="Arial"/>
              <a:cs typeface="Arial"/>
            </a:rPr>
            <a:t>В.И. Лунев, РНИМУ им. Н.И. Пирогова, г. Москва)</a:t>
          </a:r>
          <a:endParaRPr lang="ru-RU" sz="1600" kern="1200" dirty="0">
            <a:latin typeface="Arial"/>
            <a:cs typeface="Arial"/>
          </a:endParaRPr>
        </a:p>
      </dsp:txBody>
      <dsp:txXfrm>
        <a:off x="59399" y="2142131"/>
        <a:ext cx="7027068" cy="1098002"/>
      </dsp:txXfrm>
    </dsp:sp>
    <dsp:sp modelId="{018564DA-C76B-A748-87D5-EA67DC452CD3}">
      <dsp:nvSpPr>
        <dsp:cNvPr id="0" name=""/>
        <dsp:cNvSpPr/>
      </dsp:nvSpPr>
      <dsp:spPr>
        <a:xfrm>
          <a:off x="0" y="3486732"/>
          <a:ext cx="7145866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/>
              <a:cs typeface="Arial"/>
            </a:rPr>
            <a:t>«Взаимосвязь симптомов и внеклеточных </a:t>
          </a:r>
          <a:r>
            <a:rPr lang="ru-RU" sz="1600" kern="1200" dirty="0" err="1">
              <a:latin typeface="Arial"/>
              <a:cs typeface="Arial"/>
            </a:rPr>
            <a:t>нейтрофильных</a:t>
          </a:r>
          <a:r>
            <a:rPr lang="ru-RU" sz="1600" kern="1200" dirty="0">
              <a:latin typeface="Arial"/>
              <a:cs typeface="Arial"/>
            </a:rPr>
            <a:t> ловушек в </a:t>
          </a:r>
          <a:r>
            <a:rPr lang="ru-RU" sz="1600" kern="1200" dirty="0" err="1">
              <a:latin typeface="Arial"/>
              <a:cs typeface="Arial"/>
            </a:rPr>
            <a:t>постковидном</a:t>
          </a:r>
          <a:r>
            <a:rPr lang="ru-RU" sz="1600" kern="1200" dirty="0">
              <a:latin typeface="Arial"/>
              <a:cs typeface="Arial"/>
            </a:rPr>
            <a:t> периоде у молодых пациентов» </a:t>
          </a:r>
          <a:r>
            <a:rPr lang="ru-RU" sz="1600" b="1" kern="1200" dirty="0">
              <a:latin typeface="Arial"/>
              <a:cs typeface="Arial"/>
            </a:rPr>
            <a:t>(Е.А. </a:t>
          </a:r>
          <a:r>
            <a:rPr lang="ru-RU" sz="1600" b="1" kern="1200" dirty="0" err="1">
              <a:latin typeface="Arial"/>
              <a:cs typeface="Arial"/>
            </a:rPr>
            <a:t>Стоделова</a:t>
          </a:r>
          <a:r>
            <a:rPr lang="ru-RU" sz="1600" b="1" kern="1200" dirty="0">
              <a:latin typeface="Arial"/>
              <a:cs typeface="Arial"/>
            </a:rPr>
            <a:t>, РНИМУ им. Н.И. Пирогова, г. Москва</a:t>
          </a:r>
          <a:endParaRPr lang="ru-RU" sz="1600" kern="1200" dirty="0">
            <a:latin typeface="Arial"/>
            <a:cs typeface="Arial"/>
          </a:endParaRPr>
        </a:p>
      </dsp:txBody>
      <dsp:txXfrm>
        <a:off x="59399" y="3546131"/>
        <a:ext cx="7027068" cy="109800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42355-C96A-9A46-8E2F-F9BF51049E09}">
      <dsp:nvSpPr>
        <dsp:cNvPr id="0" name=""/>
        <dsp:cNvSpPr/>
      </dsp:nvSpPr>
      <dsp:spPr>
        <a:xfrm>
          <a:off x="0" y="8583"/>
          <a:ext cx="7298266" cy="590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latin typeface="Arial"/>
              <a:cs typeface="Arial"/>
            </a:rPr>
            <a:t>постерный доклад</a:t>
          </a:r>
        </a:p>
      </dsp:txBody>
      <dsp:txXfrm>
        <a:off x="28810" y="37393"/>
        <a:ext cx="7240646" cy="532546"/>
      </dsp:txXfrm>
    </dsp:sp>
    <dsp:sp modelId="{E0458BE2-9F82-4044-8D95-7F06FA8034EE}">
      <dsp:nvSpPr>
        <dsp:cNvPr id="0" name=""/>
        <dsp:cNvSpPr/>
      </dsp:nvSpPr>
      <dsp:spPr>
        <a:xfrm>
          <a:off x="0" y="607332"/>
          <a:ext cx="7298266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720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/>
              <a:cs typeface="Arial"/>
            </a:rPr>
            <a:t>«Adherence to treatment of outpatients with different phenotypes of chronic heart failure»</a:t>
          </a:r>
        </a:p>
      </dsp:txBody>
      <dsp:txXfrm>
        <a:off x="0" y="607332"/>
        <a:ext cx="7298266" cy="8280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239" y="150"/>
          <a:ext cx="6197120" cy="75594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22380" y="22291"/>
        <a:ext cx="6152838" cy="711666"/>
      </dsp:txXfrm>
    </dsp:sp>
    <dsp:sp modelId="{881FF29E-A3DA-3F46-8179-B35336CB16CC}">
      <dsp:nvSpPr>
        <dsp:cNvPr id="0" name=""/>
        <dsp:cNvSpPr/>
      </dsp:nvSpPr>
      <dsp:spPr>
        <a:xfrm>
          <a:off x="239" y="1035717"/>
          <a:ext cx="2070414" cy="4294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Конгресс по терапии самый многогранный, так как охватывает вопросы всех смежных специальностей. Так в честь 8 марта была организована очень интересная сессия, посвященная женскому здоровью на стыке терапии, эндокринологии и гинекологии.</a:t>
          </a:r>
        </a:p>
      </dsp:txBody>
      <dsp:txXfrm>
        <a:off x="60879" y="1096357"/>
        <a:ext cx="1949134" cy="4173149"/>
      </dsp:txXfrm>
    </dsp:sp>
    <dsp:sp modelId="{EA917B34-FA13-D74F-9B00-B40EF034E916}">
      <dsp:nvSpPr>
        <dsp:cNvPr id="0" name=""/>
        <dsp:cNvSpPr/>
      </dsp:nvSpPr>
      <dsp:spPr>
        <a:xfrm>
          <a:off x="2230545" y="1035717"/>
          <a:ext cx="1903462" cy="4294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Концентрированные доклады, чтобы охватить максимальные новые рекомендации, новые открытия, узнать новые клинические случае. Важно, что в это сложное время удается сохранять и поддерживать международные отношения. </a:t>
          </a:r>
        </a:p>
      </dsp:txBody>
      <dsp:txXfrm>
        <a:off x="2286295" y="1091467"/>
        <a:ext cx="1791962" cy="4182929"/>
      </dsp:txXfrm>
    </dsp:sp>
    <dsp:sp modelId="{9E4CA59C-0DA0-1945-8F7B-273D032BD372}">
      <dsp:nvSpPr>
        <dsp:cNvPr id="0" name=""/>
        <dsp:cNvSpPr/>
      </dsp:nvSpPr>
      <dsp:spPr>
        <a:xfrm>
          <a:off x="4293898" y="1035717"/>
          <a:ext cx="1903462" cy="42944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Гордость, что российские коллеги представляют свои данные, клинические случаи, а также являются авторами в составе рабочей группы новых </a:t>
          </a:r>
          <a:r>
            <a:rPr lang="ru-RU" sz="1500" kern="1200" dirty="0" err="1">
              <a:solidFill>
                <a:schemeClr val="tx1"/>
              </a:solidFill>
              <a:latin typeface="Arial"/>
              <a:cs typeface="Arial"/>
            </a:rPr>
            <a:t>рекомендаци</a:t>
          </a:r>
          <a:r>
            <a:rPr lang="ru-RU" sz="1500" kern="1200" dirty="0">
              <a:solidFill>
                <a:schemeClr val="tx1"/>
              </a:solidFill>
              <a:latin typeface="Arial"/>
              <a:cs typeface="Arial"/>
            </a:rPr>
            <a:t>.</a:t>
          </a:r>
        </a:p>
      </dsp:txBody>
      <dsp:txXfrm>
        <a:off x="4349648" y="1091467"/>
        <a:ext cx="1791962" cy="418292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06DC2-F393-F547-A895-AF27AE0D1148}">
      <dsp:nvSpPr>
        <dsp:cNvPr id="0" name=""/>
        <dsp:cNvSpPr/>
      </dsp:nvSpPr>
      <dsp:spPr>
        <a:xfrm>
          <a:off x="0" y="448288"/>
          <a:ext cx="7145866" cy="564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>
              <a:latin typeface="Arial"/>
              <a:cs typeface="Arial"/>
            </a:rPr>
            <a:t>Постерные</a:t>
          </a:r>
          <a:r>
            <a:rPr lang="ru-RU" sz="1700" kern="1200" dirty="0">
              <a:latin typeface="Arial"/>
              <a:cs typeface="Arial"/>
            </a:rPr>
            <a:t> доклады: </a:t>
          </a:r>
        </a:p>
      </dsp:txBody>
      <dsp:txXfrm>
        <a:off x="27549" y="475837"/>
        <a:ext cx="7090768" cy="509241"/>
      </dsp:txXfrm>
    </dsp:sp>
    <dsp:sp modelId="{74CF2304-5265-0D43-B402-4DE57E2917C2}">
      <dsp:nvSpPr>
        <dsp:cNvPr id="0" name=""/>
        <dsp:cNvSpPr/>
      </dsp:nvSpPr>
      <dsp:spPr>
        <a:xfrm>
          <a:off x="0" y="1012627"/>
          <a:ext cx="7145866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881" tIns="21590" rIns="120904" bIns="2159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1700" kern="1200" dirty="0">
              <a:latin typeface="Arial"/>
              <a:cs typeface="Arial"/>
            </a:rPr>
            <a:t>«An effective therapeutic treatment of chronic recurrent multifocal osteomyelitis (CRMO) in adults. A series of 11 clinical cases»,</a:t>
          </a:r>
          <a:endParaRPr lang="en-US" sz="1700" kern="1200" dirty="0">
            <a:latin typeface="Arial"/>
            <a:cs typeface="Arial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1700" kern="1200" dirty="0">
              <a:latin typeface="Arial"/>
              <a:cs typeface="Arial"/>
            </a:rPr>
            <a:t> «Post-Covid aseptic osteonecrosis: course and therapeutic treatment possibilities»</a:t>
          </a:r>
          <a:endParaRPr lang="en-US" sz="1700" kern="1200" dirty="0">
            <a:latin typeface="Arial"/>
            <a:cs typeface="Arial"/>
          </a:endParaRPr>
        </a:p>
      </dsp:txBody>
      <dsp:txXfrm>
        <a:off x="0" y="1012627"/>
        <a:ext cx="7145866" cy="10764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1870" y="2264"/>
          <a:ext cx="7091327" cy="56099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18301" y="18695"/>
        <a:ext cx="7058465" cy="528129"/>
      </dsp:txXfrm>
    </dsp:sp>
    <dsp:sp modelId="{881FF29E-A3DA-3F46-8179-B35336CB16CC}">
      <dsp:nvSpPr>
        <dsp:cNvPr id="0" name=""/>
        <dsp:cNvSpPr/>
      </dsp:nvSpPr>
      <dsp:spPr>
        <a:xfrm>
          <a:off x="1870" y="874829"/>
          <a:ext cx="2268486" cy="31869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Особенно понравился масштаб мероприятия, возможность </a:t>
          </a:r>
          <a:r>
            <a:rPr lang="ru-RU" sz="1400" kern="1200" dirty="0" err="1">
              <a:solidFill>
                <a:schemeClr val="tx1"/>
              </a:solidFill>
              <a:latin typeface="Arial"/>
              <a:cs typeface="Arial"/>
            </a:rPr>
            <a:t>нетворкинга</a:t>
          </a: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 с коллегами. </a:t>
          </a:r>
        </a:p>
      </dsp:txBody>
      <dsp:txXfrm>
        <a:off x="68312" y="941271"/>
        <a:ext cx="2135602" cy="3054022"/>
      </dsp:txXfrm>
    </dsp:sp>
    <dsp:sp modelId="{07505FB2-75BC-D344-8999-9690E2BC1985}">
      <dsp:nvSpPr>
        <dsp:cNvPr id="0" name=""/>
        <dsp:cNvSpPr/>
      </dsp:nvSpPr>
      <dsp:spPr>
        <a:xfrm>
          <a:off x="2445543" y="874829"/>
          <a:ext cx="2085561" cy="31869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Узнала новые дополнения к клиническим рекомендациям по артериальной гипертензии, я в восторге от того, что можно узнать все самое новое и актуальное «из первых рук». </a:t>
          </a:r>
        </a:p>
      </dsp:txBody>
      <dsp:txXfrm>
        <a:off x="2506627" y="935913"/>
        <a:ext cx="1963393" cy="3064738"/>
      </dsp:txXfrm>
    </dsp:sp>
    <dsp:sp modelId="{36A4D489-1FF8-254F-A55D-753B95875047}">
      <dsp:nvSpPr>
        <dsp:cNvPr id="0" name=""/>
        <dsp:cNvSpPr/>
      </dsp:nvSpPr>
      <dsp:spPr>
        <a:xfrm>
          <a:off x="4706293" y="874829"/>
          <a:ext cx="2386904" cy="31869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Arial"/>
              <a:cs typeface="Arial"/>
            </a:rPr>
            <a:t>Очень важно посещать подобные мероприятия, особенно настолько крупные, поскольку это дает возможность быть в курсе самых новых открытий одним из первых, а также расширяет кругозор и дает возможность наладить контакт с коллегами из других городов и государств.</a:t>
          </a:r>
        </a:p>
      </dsp:txBody>
      <dsp:txXfrm>
        <a:off x="4776203" y="944739"/>
        <a:ext cx="2247084" cy="3047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6454-34C2-1F48-916C-3D14398CF4CA}">
      <dsp:nvSpPr>
        <dsp:cNvPr id="0" name=""/>
        <dsp:cNvSpPr/>
      </dsp:nvSpPr>
      <dsp:spPr>
        <a:xfrm>
          <a:off x="0" y="13129"/>
          <a:ext cx="6841067" cy="72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latin typeface="Arial"/>
              <a:cs typeface="Arial"/>
            </a:rPr>
            <a:t>Модератор</a:t>
          </a:r>
        </a:p>
      </dsp:txBody>
      <dsp:txXfrm>
        <a:off x="0" y="13129"/>
        <a:ext cx="6841067" cy="720000"/>
      </dsp:txXfrm>
    </dsp:sp>
    <dsp:sp modelId="{839CE512-FC94-6E46-845A-2163BBB4523E}">
      <dsp:nvSpPr>
        <dsp:cNvPr id="0" name=""/>
        <dsp:cNvSpPr/>
      </dsp:nvSpPr>
      <dsp:spPr>
        <a:xfrm>
          <a:off x="0" y="746259"/>
          <a:ext cx="6841067" cy="10980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Arial"/>
              <a:cs typeface="Arial"/>
            </a:rPr>
            <a:t>Секретарь секции «Молодые терапевты» РНМОТ,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kern="1200" dirty="0">
              <a:latin typeface="Arial"/>
              <a:cs typeface="Arial"/>
            </a:rPr>
            <a:t>к.м.н. </a:t>
          </a:r>
          <a:r>
            <a:rPr lang="ru-RU" sz="1800" b="1" kern="1200" dirty="0">
              <a:latin typeface="Arial"/>
              <a:cs typeface="Arial"/>
            </a:rPr>
            <a:t>Н.А. Суворова, </a:t>
          </a:r>
          <a:r>
            <a:rPr lang="ru-RU" sz="1800" b="0" i="1" kern="1200" dirty="0">
              <a:latin typeface="Arial"/>
              <a:cs typeface="Arial"/>
            </a:rPr>
            <a:t>РНИМУ им. Н.И. Пирогова, г. Москва</a:t>
          </a:r>
          <a:endParaRPr lang="ru-RU" sz="1800" b="0" kern="1200" dirty="0">
            <a:latin typeface="Arial"/>
            <a:cs typeface="Arial"/>
          </a:endParaRPr>
        </a:p>
      </dsp:txBody>
      <dsp:txXfrm>
        <a:off x="0" y="746259"/>
        <a:ext cx="6841067" cy="1098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5098B-927F-FA4F-AAA9-86C012BF27D0}">
      <dsp:nvSpPr>
        <dsp:cNvPr id="0" name=""/>
        <dsp:cNvSpPr/>
      </dsp:nvSpPr>
      <dsp:spPr>
        <a:xfrm>
          <a:off x="0" y="539"/>
          <a:ext cx="10972800" cy="1141920"/>
        </a:xfrm>
        <a:prstGeom prst="roundRect">
          <a:avLst/>
        </a:prstGeom>
        <a:solidFill>
          <a:srgbClr val="F0CBC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latin typeface="Arial"/>
              <a:cs typeface="Arial"/>
            </a:rPr>
            <a:t>Впечатления молодых терапевтов о конгрессе</a:t>
          </a:r>
          <a:endParaRPr lang="ru-RU" sz="3200" kern="1200">
            <a:latin typeface="Arial"/>
            <a:cs typeface="Arial"/>
          </a:endParaRPr>
        </a:p>
      </dsp:txBody>
      <dsp:txXfrm>
        <a:off x="55744" y="56283"/>
        <a:ext cx="10861312" cy="1030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741A-8864-134B-8253-FC335D4D8298}">
      <dsp:nvSpPr>
        <dsp:cNvPr id="0" name=""/>
        <dsp:cNvSpPr/>
      </dsp:nvSpPr>
      <dsp:spPr>
        <a:xfrm>
          <a:off x="0" y="10904"/>
          <a:ext cx="6874932" cy="699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latin typeface="Arial"/>
              <a:cs typeface="Arial"/>
            </a:rPr>
            <a:t>Постерные</a:t>
          </a:r>
          <a:r>
            <a:rPr lang="ru-RU" sz="1400" b="1" kern="1200" dirty="0">
              <a:latin typeface="Arial"/>
              <a:cs typeface="Arial"/>
            </a:rPr>
            <a:t> доклады (07-09.03.3024): </a:t>
          </a:r>
        </a:p>
      </dsp:txBody>
      <dsp:txXfrm>
        <a:off x="34130" y="45034"/>
        <a:ext cx="6806672" cy="630891"/>
      </dsp:txXfrm>
    </dsp:sp>
    <dsp:sp modelId="{6C9D1FCF-B226-A54D-A05A-71D64155C80E}">
      <dsp:nvSpPr>
        <dsp:cNvPr id="0" name=""/>
        <dsp:cNvSpPr/>
      </dsp:nvSpPr>
      <dsp:spPr>
        <a:xfrm>
          <a:off x="0" y="710055"/>
          <a:ext cx="6874932" cy="1636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279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1400" b="0" i="0" u="none" kern="1200" dirty="0">
              <a:latin typeface="Arial"/>
              <a:cs typeface="Arial"/>
            </a:rPr>
            <a:t>Evaluation of cardiovascular events and adverse outcomes in patients with peripheral atherosclerosis</a:t>
          </a:r>
          <a:endParaRPr lang="en-US" sz="1400" kern="1200" dirty="0">
            <a:latin typeface="Arial"/>
            <a:cs typeface="Arial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1400" b="0" i="0" u="none" kern="1200" dirty="0">
              <a:latin typeface="Arial"/>
              <a:cs typeface="Arial"/>
            </a:rPr>
            <a:t>Clinical and instrumental characteristics of endothelial function in patients with peripheral atherosclerosis</a:t>
          </a:r>
          <a:endParaRPr lang="en-US" sz="1400" kern="1200" dirty="0">
            <a:latin typeface="Arial"/>
            <a:cs typeface="Arial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1400" b="0" i="0" u="none" kern="1200" dirty="0">
              <a:latin typeface="Arial"/>
              <a:cs typeface="Arial"/>
            </a:rPr>
            <a:t>Analysis of the parameters of the diagnostic information content of the cardiovascular risk assessment calculator</a:t>
          </a:r>
          <a:endParaRPr lang="en-US" sz="1400" kern="1200" dirty="0">
            <a:latin typeface="Arial"/>
            <a:cs typeface="Arial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1400" b="0" i="0" u="none" kern="1200" dirty="0">
              <a:latin typeface="Arial"/>
              <a:cs typeface="Arial"/>
            </a:rPr>
            <a:t>Analysis of tools for predicting long-term prognosis in patients with peripheral atherosclerosis</a:t>
          </a:r>
          <a:endParaRPr lang="en-US" sz="1400" kern="1200" dirty="0">
            <a:latin typeface="Arial"/>
            <a:cs typeface="Arial"/>
          </a:endParaRPr>
        </a:p>
      </dsp:txBody>
      <dsp:txXfrm>
        <a:off x="0" y="710055"/>
        <a:ext cx="6874932" cy="1636335"/>
      </dsp:txXfrm>
    </dsp:sp>
    <dsp:sp modelId="{52C06DC2-F393-F547-A895-AF27AE0D1148}">
      <dsp:nvSpPr>
        <dsp:cNvPr id="0" name=""/>
        <dsp:cNvSpPr/>
      </dsp:nvSpPr>
      <dsp:spPr>
        <a:xfrm>
          <a:off x="0" y="2346390"/>
          <a:ext cx="6874932" cy="720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latin typeface="Arial"/>
              <a:cs typeface="Arial"/>
            </a:rPr>
            <a:t>Постерная</a:t>
          </a:r>
          <a:r>
            <a:rPr lang="ru-RU" sz="1400" b="1" kern="1200" dirty="0">
              <a:latin typeface="Arial"/>
              <a:cs typeface="Arial"/>
            </a:rPr>
            <a:t> дискуссия (09.03.3024): </a:t>
          </a:r>
        </a:p>
      </dsp:txBody>
      <dsp:txXfrm>
        <a:off x="35148" y="2381538"/>
        <a:ext cx="6804636" cy="649706"/>
      </dsp:txXfrm>
    </dsp:sp>
    <dsp:sp modelId="{74CF2304-5265-0D43-B402-4DE57E2917C2}">
      <dsp:nvSpPr>
        <dsp:cNvPr id="0" name=""/>
        <dsp:cNvSpPr/>
      </dsp:nvSpPr>
      <dsp:spPr>
        <a:xfrm>
          <a:off x="0" y="3066393"/>
          <a:ext cx="6874932" cy="543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279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1400" b="0" i="0" u="none" kern="1200" dirty="0">
              <a:latin typeface="Arial"/>
              <a:cs typeface="Arial"/>
            </a:rPr>
            <a:t>Analysis of the development of fatal and non-fatal cases of myocardial infarction in patients with peripheral atherosclerosis</a:t>
          </a:r>
          <a:endParaRPr lang="en-US" sz="1400" kern="1200" dirty="0">
            <a:latin typeface="Arial"/>
            <a:cs typeface="Arial"/>
          </a:endParaRPr>
        </a:p>
      </dsp:txBody>
      <dsp:txXfrm>
        <a:off x="0" y="3066393"/>
        <a:ext cx="6874932" cy="5437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E7236-109B-6E4C-834A-F27693E7997F}">
      <dsp:nvSpPr>
        <dsp:cNvPr id="0" name=""/>
        <dsp:cNvSpPr/>
      </dsp:nvSpPr>
      <dsp:spPr>
        <a:xfrm>
          <a:off x="2481" y="996"/>
          <a:ext cx="6717570" cy="63724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"/>
              <a:cs typeface="Arial"/>
            </a:rPr>
            <a:t>Впечатления о конгрессе</a:t>
          </a:r>
        </a:p>
      </dsp:txBody>
      <dsp:txXfrm>
        <a:off x="21145" y="19660"/>
        <a:ext cx="6680242" cy="599912"/>
      </dsp:txXfrm>
    </dsp:sp>
    <dsp:sp modelId="{46303CA1-8488-BE47-8DD5-2F4CC24417C7}">
      <dsp:nvSpPr>
        <dsp:cNvPr id="0" name=""/>
        <dsp:cNvSpPr/>
      </dsp:nvSpPr>
      <dsp:spPr>
        <a:xfrm>
          <a:off x="2481" y="853673"/>
          <a:ext cx="3223402" cy="11434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Arial"/>
              <a:cs typeface="Arial"/>
            </a:rPr>
            <a:t>Удалось наладить общения с коллегами группы </a:t>
          </a:r>
          <a:r>
            <a:rPr lang="ru-RU" sz="1500" kern="1200" dirty="0" err="1">
              <a:latin typeface="Arial"/>
              <a:cs typeface="Arial"/>
            </a:rPr>
            <a:t>Young</a:t>
          </a:r>
          <a:r>
            <a:rPr lang="ru-RU" sz="1500" kern="1200" dirty="0">
              <a:latin typeface="Arial"/>
              <a:cs typeface="Arial"/>
            </a:rPr>
            <a:t> </a:t>
          </a:r>
          <a:r>
            <a:rPr lang="ru-RU" sz="1500" kern="1200" dirty="0" err="1">
              <a:latin typeface="Arial"/>
              <a:cs typeface="Arial"/>
            </a:rPr>
            <a:t>Internist</a:t>
          </a:r>
          <a:endParaRPr lang="ru-RU" sz="1500" kern="1200" dirty="0">
            <a:latin typeface="Arial"/>
            <a:cs typeface="Arial"/>
          </a:endParaRPr>
        </a:p>
      </dsp:txBody>
      <dsp:txXfrm>
        <a:off x="35972" y="887164"/>
        <a:ext cx="3156420" cy="1076480"/>
      </dsp:txXfrm>
    </dsp:sp>
    <dsp:sp modelId="{21FC87D2-86BC-7545-A1CF-8B39623964C9}">
      <dsp:nvSpPr>
        <dsp:cNvPr id="0" name=""/>
        <dsp:cNvSpPr/>
      </dsp:nvSpPr>
      <dsp:spPr>
        <a:xfrm>
          <a:off x="3496649" y="853673"/>
          <a:ext cx="3223402" cy="11434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Arial"/>
              <a:cs typeface="Arial"/>
            </a:rPr>
            <a:t>Конгресс - уникальная возможность для пополнения багажа знаний из области внутренней медицины</a:t>
          </a:r>
        </a:p>
      </dsp:txBody>
      <dsp:txXfrm>
        <a:off x="3530140" y="887164"/>
        <a:ext cx="3156420" cy="10764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741A-8864-134B-8253-FC335D4D8298}">
      <dsp:nvSpPr>
        <dsp:cNvPr id="0" name=""/>
        <dsp:cNvSpPr/>
      </dsp:nvSpPr>
      <dsp:spPr>
        <a:xfrm>
          <a:off x="0" y="0"/>
          <a:ext cx="6524499" cy="5753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>
              <a:latin typeface="Arial"/>
              <a:cs typeface="Arial"/>
            </a:rPr>
            <a:t>Постерный</a:t>
          </a:r>
          <a:r>
            <a:rPr lang="ru-RU" sz="1700" kern="1200" dirty="0">
              <a:latin typeface="Arial"/>
              <a:cs typeface="Arial"/>
            </a:rPr>
            <a:t> доклад (08.03.3024): </a:t>
          </a:r>
        </a:p>
      </dsp:txBody>
      <dsp:txXfrm>
        <a:off x="28088" y="28088"/>
        <a:ext cx="6468323" cy="519200"/>
      </dsp:txXfrm>
    </dsp:sp>
    <dsp:sp modelId="{6C9D1FCF-B226-A54D-A05A-71D64155C80E}">
      <dsp:nvSpPr>
        <dsp:cNvPr id="0" name=""/>
        <dsp:cNvSpPr/>
      </dsp:nvSpPr>
      <dsp:spPr>
        <a:xfrm>
          <a:off x="0" y="788290"/>
          <a:ext cx="652449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153" tIns="21590" rIns="120904" bIns="2159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latin typeface="Arial"/>
              <a:cs typeface="Arial"/>
            </a:rPr>
            <a:t>Non-cirrhotic portal hypertension in female patient with polycythemia vera </a:t>
          </a:r>
        </a:p>
      </dsp:txBody>
      <dsp:txXfrm>
        <a:off x="0" y="788290"/>
        <a:ext cx="6524499" cy="1076400"/>
      </dsp:txXfrm>
    </dsp:sp>
    <dsp:sp modelId="{52C06DC2-F393-F547-A895-AF27AE0D1148}">
      <dsp:nvSpPr>
        <dsp:cNvPr id="0" name=""/>
        <dsp:cNvSpPr/>
      </dsp:nvSpPr>
      <dsp:spPr>
        <a:xfrm>
          <a:off x="0" y="1401158"/>
          <a:ext cx="6524499" cy="6696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Arial"/>
              <a:cs typeface="Arial"/>
            </a:rPr>
            <a:t> Модерация </a:t>
          </a:r>
          <a:r>
            <a:rPr lang="ru-RU" sz="1700" kern="1200" dirty="0" err="1">
              <a:latin typeface="Arial"/>
              <a:cs typeface="Arial"/>
            </a:rPr>
            <a:t>постерной</a:t>
          </a:r>
          <a:r>
            <a:rPr lang="ru-RU" sz="1700" kern="1200" dirty="0">
              <a:latin typeface="Arial"/>
              <a:cs typeface="Arial"/>
            </a:rPr>
            <a:t> дискуссии (09.03.3024): </a:t>
          </a:r>
        </a:p>
      </dsp:txBody>
      <dsp:txXfrm>
        <a:off x="32688" y="1433846"/>
        <a:ext cx="6459123" cy="604241"/>
      </dsp:txXfrm>
    </dsp:sp>
    <dsp:sp modelId="{74CF2304-5265-0D43-B402-4DE57E2917C2}">
      <dsp:nvSpPr>
        <dsp:cNvPr id="0" name=""/>
        <dsp:cNvSpPr/>
      </dsp:nvSpPr>
      <dsp:spPr>
        <a:xfrm>
          <a:off x="0" y="2229511"/>
          <a:ext cx="6524499" cy="283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153" tIns="21590" rIns="120904" bIns="2159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>
              <a:latin typeface="Arial"/>
              <a:cs typeface="Arial"/>
            </a:rPr>
            <a:t>С</a:t>
          </a:r>
          <a:r>
            <a:rPr lang="en-US" sz="1700" kern="1200" dirty="0" err="1">
              <a:latin typeface="Arial"/>
              <a:cs typeface="Arial"/>
            </a:rPr>
            <a:t>ardiovascular</a:t>
          </a:r>
          <a:r>
            <a:rPr lang="en-US" sz="1700" kern="1200" dirty="0">
              <a:latin typeface="Arial"/>
              <a:cs typeface="Arial"/>
            </a:rPr>
            <a:t> Diseases </a:t>
          </a:r>
        </a:p>
      </dsp:txBody>
      <dsp:txXfrm>
        <a:off x="0" y="2229511"/>
        <a:ext cx="6524499" cy="2838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2019-509D-4A44-8F6F-69BB49168F3F}">
      <dsp:nvSpPr>
        <dsp:cNvPr id="0" name=""/>
        <dsp:cNvSpPr/>
      </dsp:nvSpPr>
      <dsp:spPr>
        <a:xfrm>
          <a:off x="2425" y="1556"/>
          <a:ext cx="6565283" cy="67299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Arial"/>
              <a:cs typeface="Arial"/>
            </a:rPr>
            <a:t>Впечатления о конгрессе</a:t>
          </a:r>
        </a:p>
      </dsp:txBody>
      <dsp:txXfrm>
        <a:off x="22136" y="21267"/>
        <a:ext cx="6525861" cy="633575"/>
      </dsp:txXfrm>
    </dsp:sp>
    <dsp:sp modelId="{C051C194-61EF-8042-9082-5ECF70747CCC}">
      <dsp:nvSpPr>
        <dsp:cNvPr id="0" name=""/>
        <dsp:cNvSpPr/>
      </dsp:nvSpPr>
      <dsp:spPr>
        <a:xfrm>
          <a:off x="2425" y="916725"/>
          <a:ext cx="3150327" cy="1768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solidFill>
                <a:schemeClr val="tx1"/>
              </a:solidFill>
              <a:latin typeface="Arial"/>
              <a:cs typeface="Arial"/>
            </a:rPr>
            <a:t>Благодаря конгрессу удалось узнать много нового в различных областях внутренней медицины и освежить свои знания в гепатологии и гастроэнтерологии</a:t>
          </a:r>
        </a:p>
      </dsp:txBody>
      <dsp:txXfrm>
        <a:off x="54218" y="968518"/>
        <a:ext cx="3046741" cy="1664761"/>
      </dsp:txXfrm>
    </dsp:sp>
    <dsp:sp modelId="{7647B444-1A15-C94E-8E3C-D28FD296CAF8}">
      <dsp:nvSpPr>
        <dsp:cNvPr id="0" name=""/>
        <dsp:cNvSpPr/>
      </dsp:nvSpPr>
      <dsp:spPr>
        <a:xfrm>
          <a:off x="3417380" y="916725"/>
          <a:ext cx="3150327" cy="1768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/>
              <a:cs typeface="Arial"/>
            </a:rPr>
            <a:t>Конгресс - это отличная возможность подискутировать с коллегами из разных стран о сложных пациентах, научных исследованиях, а также обсудить проблемы выгорания и коммуникации с больным.</a:t>
          </a:r>
        </a:p>
      </dsp:txBody>
      <dsp:txXfrm>
        <a:off x="3469173" y="968518"/>
        <a:ext cx="3046741" cy="16647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CD20E-C37F-E645-B3F8-FA62F37002DE}">
      <dsp:nvSpPr>
        <dsp:cNvPr id="0" name=""/>
        <dsp:cNvSpPr/>
      </dsp:nvSpPr>
      <dsp:spPr>
        <a:xfrm>
          <a:off x="0" y="9238"/>
          <a:ext cx="7298266" cy="82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latin typeface="Arial"/>
              <a:cs typeface="Arial"/>
            </a:rPr>
            <a:t>Постерный доклад (08.03.3024): </a:t>
          </a:r>
        </a:p>
      </dsp:txBody>
      <dsp:txXfrm>
        <a:off x="40209" y="49447"/>
        <a:ext cx="7217848" cy="743262"/>
      </dsp:txXfrm>
    </dsp:sp>
    <dsp:sp modelId="{4F2E5F64-7E2B-8F4A-A389-36697FFA9629}">
      <dsp:nvSpPr>
        <dsp:cNvPr id="0" name=""/>
        <dsp:cNvSpPr/>
      </dsp:nvSpPr>
      <dsp:spPr>
        <a:xfrm>
          <a:off x="0" y="832919"/>
          <a:ext cx="7298266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720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/>
              <a:cs typeface="Arial"/>
            </a:rPr>
            <a:t>A Case Report of Rapidly Progressive Glomerulonephritis: Treatment Experience of Double-seropositive </a:t>
          </a:r>
          <a:r>
            <a:rPr lang="en-US" sz="1600" kern="1200" dirty="0" err="1">
              <a:latin typeface="Arial"/>
              <a:cs typeface="Arial"/>
            </a:rPr>
            <a:t>Vasculitis</a:t>
          </a:r>
          <a:endParaRPr lang="en-US" sz="1600" kern="1200" dirty="0">
            <a:latin typeface="Arial"/>
            <a:cs typeface="Arial"/>
          </a:endParaRPr>
        </a:p>
      </dsp:txBody>
      <dsp:txXfrm>
        <a:off x="0" y="832919"/>
        <a:ext cx="7298266" cy="728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8F7DF-53EB-47EE-A593-75B7F84B70E1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8C959-7B77-40E8-AD6D-0B95F49A1C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28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8C959-7B77-40E8-AD6D-0B95F49A1C9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5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8C959-7B77-40E8-AD6D-0B95F49A1C9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26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8C959-7B77-40E8-AD6D-0B95F49A1C9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69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8C959-7B77-40E8-AD6D-0B95F49A1C9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8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31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0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30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97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8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9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03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0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9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58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F4FE-4FF3-4E5B-8B0F-20F7E458FA53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8D6AE-62BB-458A-B48D-E9EAB52E69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4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microsoft.com/office/2007/relationships/diagramDrawing" Target="../diagrams/drawing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6.jpeg"/><Relationship Id="rId12" Type="http://schemas.openxmlformats.org/officeDocument/2006/relationships/diagramColors" Target="../diagrams/colors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openxmlformats.org/officeDocument/2006/relationships/diagramQuickStyle" Target="../diagrams/quickStyle8.xml"/><Relationship Id="rId5" Type="http://schemas.openxmlformats.org/officeDocument/2006/relationships/diagramColors" Target="../diagrams/colors7.xml"/><Relationship Id="rId10" Type="http://schemas.openxmlformats.org/officeDocument/2006/relationships/diagramLayout" Target="../diagrams/layout8.xml"/><Relationship Id="rId4" Type="http://schemas.openxmlformats.org/officeDocument/2006/relationships/diagramQuickStyle" Target="../diagrams/quickStyle7.xml"/><Relationship Id="rId9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diagramDrawing" Target="../diagrams/drawing16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12.jpeg"/><Relationship Id="rId12" Type="http://schemas.openxmlformats.org/officeDocument/2006/relationships/diagramColors" Target="../diagrams/colors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11" Type="http://schemas.openxmlformats.org/officeDocument/2006/relationships/diagramQuickStyle" Target="../diagrams/quickStyle16.xml"/><Relationship Id="rId5" Type="http://schemas.openxmlformats.org/officeDocument/2006/relationships/diagramColors" Target="../diagrams/colors15.xml"/><Relationship Id="rId10" Type="http://schemas.openxmlformats.org/officeDocument/2006/relationships/diagramLayout" Target="../diagrams/layout16.xml"/><Relationship Id="rId4" Type="http://schemas.openxmlformats.org/officeDocument/2006/relationships/diagramQuickStyle" Target="../diagrams/quickStyle15.xml"/><Relationship Id="rId9" Type="http://schemas.openxmlformats.org/officeDocument/2006/relationships/diagramData" Target="../diagrams/data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diagramDrawing" Target="../diagrams/drawing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openxmlformats.org/officeDocument/2006/relationships/diagramColors" Target="../diagrams/colors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11" Type="http://schemas.openxmlformats.org/officeDocument/2006/relationships/diagramQuickStyle" Target="../diagrams/quickStyle18.xml"/><Relationship Id="rId5" Type="http://schemas.openxmlformats.org/officeDocument/2006/relationships/diagramQuickStyle" Target="../diagrams/quickStyle17.xml"/><Relationship Id="rId10" Type="http://schemas.openxmlformats.org/officeDocument/2006/relationships/diagramLayout" Target="../diagrams/layout18.xml"/><Relationship Id="rId4" Type="http://schemas.openxmlformats.org/officeDocument/2006/relationships/diagramLayout" Target="../diagrams/layout17.xml"/><Relationship Id="rId9" Type="http://schemas.openxmlformats.org/officeDocument/2006/relationships/diagramData" Target="../diagrams/data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Layout" Target="../diagrams/layout19.xml"/><Relationship Id="rId7" Type="http://schemas.openxmlformats.org/officeDocument/2006/relationships/image" Target="../media/image15.png"/><Relationship Id="rId12" Type="http://schemas.microsoft.com/office/2007/relationships/diagramDrawing" Target="../diagrams/drawing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11" Type="http://schemas.openxmlformats.org/officeDocument/2006/relationships/diagramColors" Target="../diagrams/colors20.xml"/><Relationship Id="rId5" Type="http://schemas.openxmlformats.org/officeDocument/2006/relationships/diagramColors" Target="../diagrams/colors19.xml"/><Relationship Id="rId10" Type="http://schemas.openxmlformats.org/officeDocument/2006/relationships/diagramQuickStyle" Target="../diagrams/quickStyle20.xml"/><Relationship Id="rId4" Type="http://schemas.openxmlformats.org/officeDocument/2006/relationships/diagramQuickStyle" Target="../diagrams/quickStyle19.xml"/><Relationship Id="rId9" Type="http://schemas.openxmlformats.org/officeDocument/2006/relationships/diagramLayout" Target="../diagrams/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Layout" Target="../diagrams/layout22.xml"/><Relationship Id="rId7" Type="http://schemas.openxmlformats.org/officeDocument/2006/relationships/image" Target="../media/image17.JPG"/><Relationship Id="rId12" Type="http://schemas.microsoft.com/office/2007/relationships/diagramDrawing" Target="../diagrams/drawing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11" Type="http://schemas.openxmlformats.org/officeDocument/2006/relationships/diagramColors" Target="../diagrams/colors23.xml"/><Relationship Id="rId5" Type="http://schemas.openxmlformats.org/officeDocument/2006/relationships/diagramColors" Target="../diagrams/colors22.xml"/><Relationship Id="rId10" Type="http://schemas.openxmlformats.org/officeDocument/2006/relationships/diagramQuickStyle" Target="../diagrams/quickStyle23.xml"/><Relationship Id="rId4" Type="http://schemas.openxmlformats.org/officeDocument/2006/relationships/diagramQuickStyle" Target="../diagrams/quickStyle22.xml"/><Relationship Id="rId9" Type="http://schemas.openxmlformats.org/officeDocument/2006/relationships/diagramLayout" Target="../diagrams/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0669" y="264068"/>
            <a:ext cx="6939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22nd European Congress of Internal Medicine (ECIM)</a:t>
            </a:r>
          </a:p>
        </p:txBody>
      </p:sp>
      <p:sp>
        <p:nvSpPr>
          <p:cNvPr id="2" name="Rectangle 1"/>
          <p:cNvSpPr/>
          <p:nvPr/>
        </p:nvSpPr>
        <p:spPr>
          <a:xfrm>
            <a:off x="3216674" y="1801577"/>
            <a:ext cx="87417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Arial"/>
                <a:cs typeface="Arial"/>
              </a:rPr>
              <a:t>Отчет</a:t>
            </a:r>
            <a:r>
              <a:rPr lang="ru-RU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endParaRPr lang="ru-RU" sz="2400" dirty="0">
              <a:latin typeface="Arial"/>
              <a:cs typeface="Arial"/>
            </a:endParaRPr>
          </a:p>
          <a:p>
            <a:pPr algn="ctr"/>
            <a:r>
              <a:rPr lang="ru-RU" sz="2400" dirty="0">
                <a:latin typeface="Arial"/>
                <a:cs typeface="Arial"/>
              </a:rPr>
              <a:t>о работе секции </a:t>
            </a:r>
            <a:r>
              <a:rPr lang="ru-RU" sz="2400" b="1" dirty="0">
                <a:latin typeface="Arial"/>
                <a:cs typeface="Arial"/>
              </a:rPr>
              <a:t>«Молодые терапевты» </a:t>
            </a:r>
          </a:p>
          <a:p>
            <a:pPr algn="ctr"/>
            <a:r>
              <a:rPr lang="ru-RU" sz="2400" dirty="0">
                <a:latin typeface="Arial"/>
                <a:cs typeface="Arial"/>
              </a:rPr>
              <a:t>на 22 Европейском конгрессе терапевтов </a:t>
            </a:r>
          </a:p>
          <a:p>
            <a:pPr algn="ctr"/>
            <a:r>
              <a:rPr lang="ru-RU" sz="2400" dirty="0">
                <a:latin typeface="Arial"/>
                <a:cs typeface="Arial"/>
              </a:rPr>
              <a:t>под эгидой Европейской Федерации внутренней медицины</a:t>
            </a:r>
          </a:p>
          <a:p>
            <a:pPr algn="ctr"/>
            <a:r>
              <a:rPr lang="ru-RU" sz="2400" dirty="0">
                <a:latin typeface="Arial"/>
                <a:cs typeface="Arial"/>
              </a:rPr>
              <a:t> (European Federation </a:t>
            </a:r>
            <a:r>
              <a:rPr lang="ru-RU" sz="2400" dirty="0" err="1">
                <a:latin typeface="Arial"/>
                <a:cs typeface="Arial"/>
              </a:rPr>
              <a:t>of</a:t>
            </a:r>
            <a:r>
              <a:rPr lang="ru-RU" sz="2400" dirty="0">
                <a:latin typeface="Arial"/>
                <a:cs typeface="Arial"/>
              </a:rPr>
              <a:t> </a:t>
            </a:r>
            <a:r>
              <a:rPr lang="ru-RU" sz="2400" dirty="0" err="1">
                <a:latin typeface="Arial"/>
                <a:cs typeface="Arial"/>
              </a:rPr>
              <a:t>Internal</a:t>
            </a:r>
            <a:r>
              <a:rPr lang="ru-RU" sz="2400" dirty="0">
                <a:latin typeface="Arial"/>
                <a:cs typeface="Arial"/>
              </a:rPr>
              <a:t> </a:t>
            </a:r>
            <a:r>
              <a:rPr lang="ru-RU" sz="2400" dirty="0" err="1">
                <a:latin typeface="Arial"/>
                <a:cs typeface="Arial"/>
              </a:rPr>
              <a:t>Medicine</a:t>
            </a:r>
            <a:r>
              <a:rPr lang="ru-RU" sz="2400" dirty="0">
                <a:latin typeface="Arial"/>
                <a:cs typeface="Arial"/>
              </a:rPr>
              <a:t>, </a:t>
            </a:r>
            <a:r>
              <a:rPr lang="en-US" sz="2400" dirty="0">
                <a:latin typeface="Arial"/>
                <a:cs typeface="Arial"/>
              </a:rPr>
              <a:t>EFIM</a:t>
            </a:r>
            <a:r>
              <a:rPr lang="ru-RU" sz="2400" dirty="0">
                <a:latin typeface="Arial"/>
                <a:cs typeface="Arial"/>
              </a:rPr>
              <a:t>), </a:t>
            </a:r>
          </a:p>
          <a:p>
            <a:pPr algn="ctr"/>
            <a:r>
              <a:rPr lang="ru-RU" sz="2400" dirty="0">
                <a:latin typeface="Arial"/>
                <a:cs typeface="Arial"/>
              </a:rPr>
              <a:t>6-9 марта 2024 г.,  Стамбул, Турция</a:t>
            </a:r>
            <a:endParaRPr lang="en-US" sz="2400" dirty="0">
              <a:latin typeface="Arial"/>
              <a:cs typeface="Arial"/>
            </a:endParaRPr>
          </a:p>
          <a:p>
            <a:endParaRPr lang="ru-RU" sz="2400" dirty="0">
              <a:latin typeface="Arial"/>
              <a:cs typeface="Arial"/>
            </a:endParaRP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A1554715-B619-1B47-8788-3A43D82A0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801577"/>
            <a:ext cx="2505474" cy="30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75833842"/>
              </p:ext>
            </p:extLst>
          </p:nvPr>
        </p:nvGraphicFramePr>
        <p:xfrm>
          <a:off x="5198535" y="866282"/>
          <a:ext cx="6874932" cy="3621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65865" y="169333"/>
            <a:ext cx="11926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Кобзева Наталия Дмитриевна</a:t>
            </a:r>
            <a:r>
              <a:rPr lang="ru-RU" dirty="0">
                <a:latin typeface="Arial"/>
                <a:cs typeface="Arial"/>
              </a:rPr>
              <a:t>, ФГБОУ ВО РостГМУ Минздрава России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0B0E62-FACD-9E45-866D-2EBD32711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4"/>
          <a:stretch/>
        </p:blipFill>
        <p:spPr>
          <a:xfrm rot="10800000">
            <a:off x="265865" y="3539610"/>
            <a:ext cx="4746402" cy="29153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739D10-A5FE-F94F-8267-78DC507536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-222" r="43710" b="222"/>
          <a:stretch/>
        </p:blipFill>
        <p:spPr>
          <a:xfrm rot="5400000">
            <a:off x="1420698" y="-247196"/>
            <a:ext cx="2509535" cy="4775200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467665403"/>
              </p:ext>
            </p:extLst>
          </p:nvPr>
        </p:nvGraphicFramePr>
        <p:xfrm>
          <a:off x="5300134" y="4571999"/>
          <a:ext cx="6722534" cy="199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2143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86090172"/>
              </p:ext>
            </p:extLst>
          </p:nvPr>
        </p:nvGraphicFramePr>
        <p:xfrm>
          <a:off x="5379634" y="829734"/>
          <a:ext cx="6524499" cy="3471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65865" y="118533"/>
            <a:ext cx="11926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Суворова Наталья Александровна</a:t>
            </a:r>
            <a:r>
              <a:rPr lang="ru-RU" dirty="0">
                <a:latin typeface="Arial"/>
                <a:cs typeface="Arial"/>
              </a:rPr>
              <a:t>, ФГАОУ ВО РНИМУ им. Н.И. Пирогова Минздрава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0B0E62-FACD-9E45-866D-2EBD32711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4"/>
          <a:stretch/>
        </p:blipFill>
        <p:spPr>
          <a:xfrm rot="10800000">
            <a:off x="423331" y="3667312"/>
            <a:ext cx="4521048" cy="2868953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к, в помещении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8B375EEF-83A2-B487-B24A-1ADA397D1C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 b="40364"/>
          <a:stretch/>
        </p:blipFill>
        <p:spPr>
          <a:xfrm>
            <a:off x="423332" y="710746"/>
            <a:ext cx="4521047" cy="28689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86035" y="4213308"/>
            <a:ext cx="6405965" cy="17491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63866071"/>
              </p:ext>
            </p:extLst>
          </p:nvPr>
        </p:nvGraphicFramePr>
        <p:xfrm>
          <a:off x="5350933" y="3725333"/>
          <a:ext cx="6570134" cy="2686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6384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865" y="186266"/>
            <a:ext cx="11926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Козлова Анна Андреевна</a:t>
            </a:r>
            <a:r>
              <a:rPr lang="ru-RU" dirty="0">
                <a:latin typeface="Arial"/>
                <a:cs typeface="Arial"/>
              </a:rPr>
              <a:t>, ФГАОУ ВО РНИМУ им. Н.И. Пирогова Минздрава России, </a:t>
            </a:r>
            <a:endParaRPr lang="en-US" dirty="0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научный руководитель Кокорин Валентин Александрович</a:t>
            </a:r>
          </a:p>
          <a:p>
            <a:endParaRPr lang="ru-RU" dirty="0">
              <a:latin typeface="Arial"/>
              <a:cs typeface="Arial"/>
            </a:endParaRPr>
          </a:p>
        </p:txBody>
      </p:sp>
      <p:pic>
        <p:nvPicPr>
          <p:cNvPr id="6" name="Рисунок 5" descr="Изображение выглядит как одежда, Человеческое лицо, улыб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3141B9C-2DEB-8F64-8C17-7DF5FEE18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/>
          <a:stretch/>
        </p:blipFill>
        <p:spPr>
          <a:xfrm>
            <a:off x="270933" y="1076924"/>
            <a:ext cx="4267200" cy="5362153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42090506"/>
              </p:ext>
            </p:extLst>
          </p:nvPr>
        </p:nvGraphicFramePr>
        <p:xfrm>
          <a:off x="4605867" y="1070802"/>
          <a:ext cx="7298266" cy="1570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57848834"/>
              </p:ext>
            </p:extLst>
          </p:nvPr>
        </p:nvGraphicFramePr>
        <p:xfrm>
          <a:off x="4792133" y="2743201"/>
          <a:ext cx="7128934" cy="366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54321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865" y="135467"/>
            <a:ext cx="11926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009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Мамедгусейинова</a:t>
            </a:r>
            <a:r>
              <a:rPr lang="ru-RU" sz="2000" b="1" dirty="0">
                <a:solidFill>
                  <a:srgbClr val="00009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Севинч</a:t>
            </a:r>
            <a:r>
              <a:rPr lang="ru-RU" sz="2000" b="1" dirty="0">
                <a:solidFill>
                  <a:srgbClr val="00009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Суреддиновна</a:t>
            </a:r>
            <a:r>
              <a:rPr lang="ru-RU" dirty="0">
                <a:latin typeface="Arial"/>
                <a:cs typeface="Arial"/>
              </a:rPr>
              <a:t>, ФГАОУ ВО РНИМУ им. Н.И. Пирогова Минздрава России, научные руководители - Кокорин Валентин Александрович, Гордеев Иван Геннадьевич</a:t>
            </a:r>
          </a:p>
          <a:p>
            <a:endParaRPr lang="ru-RU" dirty="0">
              <a:latin typeface="Arial"/>
              <a:cs typeface="Arial"/>
            </a:endParaRPr>
          </a:p>
        </p:txBody>
      </p:sp>
      <p:pic>
        <p:nvPicPr>
          <p:cNvPr id="5" name="Рисунок 4" descr="Изображение выглядит как одежда, человек, обув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364834E9-0F9F-1EB4-BB3B-4CEA48154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1761" b="3994"/>
          <a:stretch/>
        </p:blipFill>
        <p:spPr>
          <a:xfrm>
            <a:off x="373471" y="846667"/>
            <a:ext cx="3917077" cy="5848496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50551377"/>
              </p:ext>
            </p:extLst>
          </p:nvPr>
        </p:nvGraphicFramePr>
        <p:xfrm>
          <a:off x="4690533" y="3081867"/>
          <a:ext cx="7230534" cy="333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48408259"/>
              </p:ext>
            </p:extLst>
          </p:nvPr>
        </p:nvGraphicFramePr>
        <p:xfrm>
          <a:off x="4622799" y="932303"/>
          <a:ext cx="7281333" cy="177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13351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865" y="152400"/>
            <a:ext cx="11926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Смирнова Вероника</a:t>
            </a:r>
            <a:r>
              <a:rPr lang="ru-RU" sz="2000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ru-RU" dirty="0">
                <a:latin typeface="Arial"/>
                <a:cs typeface="Arial"/>
              </a:rPr>
              <a:t>ФГАОУ ВО РНИМУ им. Н.И. Пирогова Минздрава России, </a:t>
            </a:r>
          </a:p>
          <a:p>
            <a:r>
              <a:rPr lang="ru-RU" dirty="0">
                <a:latin typeface="Arial"/>
                <a:cs typeface="Arial"/>
              </a:rPr>
              <a:t>научный руководитель - Кокорин Валентин Александрович</a:t>
            </a:r>
          </a:p>
          <a:p>
            <a:endParaRPr lang="ru-RU" dirty="0">
              <a:latin typeface="Arial"/>
              <a:cs typeface="Arial"/>
            </a:endParaRPr>
          </a:p>
        </p:txBody>
      </p:sp>
      <p:pic>
        <p:nvPicPr>
          <p:cNvPr id="5" name="Рисунок 4" descr="Изображение выглядит как одежда, Человеческое лицо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D5FCA5-57F4-304A-B8C3-B711D4F1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9" y="1015998"/>
            <a:ext cx="4105938" cy="5474583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22413720"/>
              </p:ext>
            </p:extLst>
          </p:nvPr>
        </p:nvGraphicFramePr>
        <p:xfrm>
          <a:off x="4690533" y="965201"/>
          <a:ext cx="7145867" cy="164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83469303"/>
              </p:ext>
            </p:extLst>
          </p:nvPr>
        </p:nvGraphicFramePr>
        <p:xfrm>
          <a:off x="4690533" y="2540001"/>
          <a:ext cx="7230534" cy="3945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3318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05778808"/>
              </p:ext>
            </p:extLst>
          </p:nvPr>
        </p:nvGraphicFramePr>
        <p:xfrm>
          <a:off x="5740400" y="544552"/>
          <a:ext cx="6265333" cy="306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photo_5424628834440960220_y.jpg"/>
          <p:cNvPicPr>
            <a:picLocks noChangeAspect="1"/>
          </p:cNvPicPr>
          <p:nvPr/>
        </p:nvPicPr>
        <p:blipFill>
          <a:blip r:embed="rId7" cstate="print"/>
          <a:srcRect t="28571" b="15498"/>
          <a:stretch>
            <a:fillRect/>
          </a:stretch>
        </p:blipFill>
        <p:spPr>
          <a:xfrm>
            <a:off x="201603" y="790631"/>
            <a:ext cx="5461221" cy="2290902"/>
          </a:xfrm>
          <a:prstGeom prst="rect">
            <a:avLst/>
          </a:prstGeom>
        </p:spPr>
      </p:pic>
      <p:pic>
        <p:nvPicPr>
          <p:cNvPr id="6" name="Рисунок 5" descr="photo_5429331329708840908_y.jpg"/>
          <p:cNvPicPr>
            <a:picLocks noChangeAspect="1"/>
          </p:cNvPicPr>
          <p:nvPr/>
        </p:nvPicPr>
        <p:blipFill>
          <a:blip r:embed="rId8" cstate="print"/>
          <a:srcRect l="1622" t="19460" r="3378" b="3423"/>
          <a:stretch>
            <a:fillRect/>
          </a:stretch>
        </p:blipFill>
        <p:spPr>
          <a:xfrm>
            <a:off x="201603" y="3262170"/>
            <a:ext cx="5461221" cy="33248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865" y="0"/>
            <a:ext cx="11926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Лунев Виктор Иванович</a:t>
            </a:r>
            <a:r>
              <a:rPr lang="ru-RU" dirty="0">
                <a:latin typeface="Arial"/>
                <a:cs typeface="Arial"/>
              </a:rPr>
              <a:t>, ФГАОУ ВО РНИМУ им. Н.И. Пирогова Минздрава России, </a:t>
            </a:r>
          </a:p>
          <a:p>
            <a:r>
              <a:rPr lang="ru-RU" dirty="0">
                <a:latin typeface="Arial"/>
                <a:cs typeface="Arial"/>
              </a:rPr>
              <a:t>научный руководитель - Ларина Вера Николаевна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42246244"/>
              </p:ext>
            </p:extLst>
          </p:nvPr>
        </p:nvGraphicFramePr>
        <p:xfrm>
          <a:off x="5825066" y="3166534"/>
          <a:ext cx="6248401" cy="348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24031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4994839"/>
              </p:ext>
            </p:extLst>
          </p:nvPr>
        </p:nvGraphicFramePr>
        <p:xfrm>
          <a:off x="5498955" y="901358"/>
          <a:ext cx="6420142" cy="114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265864" y="90873"/>
            <a:ext cx="122273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Ушакова (Стоделова) Екатерина Андреевна</a:t>
            </a:r>
            <a:r>
              <a:rPr lang="ru-RU" dirty="0">
                <a:latin typeface="Arial"/>
                <a:cs typeface="Arial"/>
              </a:rPr>
              <a:t>, ФГАОУ ВО РНИМУ им. Н.И. Пирогова Минздрава России, </a:t>
            </a:r>
          </a:p>
          <a:p>
            <a:r>
              <a:rPr lang="ru-RU" dirty="0">
                <a:latin typeface="Arial"/>
                <a:cs typeface="Arial"/>
              </a:rPr>
              <a:t>научный руководитель Ларина Вера Николаевна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513"/>
          <a:stretch/>
        </p:blipFill>
        <p:spPr>
          <a:xfrm>
            <a:off x="231998" y="1946057"/>
            <a:ext cx="4986619" cy="2897997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46839957"/>
              </p:ext>
            </p:extLst>
          </p:nvPr>
        </p:nvGraphicFramePr>
        <p:xfrm>
          <a:off x="5435600" y="2116667"/>
          <a:ext cx="6536268" cy="453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9505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865" y="152400"/>
            <a:ext cx="11926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Замятин Кирилл Александрович</a:t>
            </a:r>
            <a:r>
              <a:rPr lang="ru-RU" dirty="0">
                <a:latin typeface="Arial"/>
                <a:cs typeface="Arial"/>
              </a:rPr>
              <a:t>, ФГАОУ ВО РНИМУ им. Н.И. Пирогова Минздрава России, </a:t>
            </a:r>
          </a:p>
          <a:p>
            <a:r>
              <a:rPr lang="ru-RU" dirty="0">
                <a:latin typeface="Arial"/>
                <a:cs typeface="Arial"/>
              </a:rPr>
              <a:t>научный руководитель - Ларина Вера Николаевна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798421"/>
              </p:ext>
            </p:extLst>
          </p:nvPr>
        </p:nvGraphicFramePr>
        <p:xfrm>
          <a:off x="4605868" y="2523067"/>
          <a:ext cx="7366000" cy="4131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17" y="1684866"/>
            <a:ext cx="3928996" cy="452120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30527022"/>
              </p:ext>
            </p:extLst>
          </p:nvPr>
        </p:nvGraphicFramePr>
        <p:xfrm>
          <a:off x="4656668" y="1121600"/>
          <a:ext cx="7298266" cy="143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0098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865" y="203200"/>
            <a:ext cx="11926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0090"/>
                </a:solidFill>
                <a:latin typeface="Arial"/>
                <a:cs typeface="Arial"/>
              </a:rPr>
              <a:t>Лейнеман</a:t>
            </a:r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 Яна Андреевна</a:t>
            </a:r>
            <a:r>
              <a:rPr lang="ru-RU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ru-RU" b="0" i="0" u="none" strike="noStrike" dirty="0">
                <a:solidFill>
                  <a:srgbClr val="171717"/>
                </a:solidFill>
                <a:effectLst/>
                <a:latin typeface="Helvetica Neue" panose="02000503000000020004" pitchFamily="2" charset="0"/>
              </a:rPr>
              <a:t>ФГБОУ ВО СЗГМУ им. И.И. Мечникова Минздрава России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E58490-09E1-8B4C-A065-DC5922126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4" y="1137365"/>
            <a:ext cx="5375185" cy="4031389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78789334"/>
              </p:ext>
            </p:extLst>
          </p:nvPr>
        </p:nvGraphicFramePr>
        <p:xfrm>
          <a:off x="5806724" y="846777"/>
          <a:ext cx="6197600" cy="5330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371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82571317"/>
              </p:ext>
            </p:extLst>
          </p:nvPr>
        </p:nvGraphicFramePr>
        <p:xfrm>
          <a:off x="4961468" y="358283"/>
          <a:ext cx="7145866" cy="2537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65865" y="0"/>
            <a:ext cx="119261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0"/>
                </a:solidFill>
                <a:latin typeface="Arial"/>
                <a:cs typeface="Arial"/>
              </a:rPr>
              <a:t>Филоненко Екатерина Павловна</a:t>
            </a:r>
            <a:r>
              <a:rPr lang="ru-RU" sz="2000" b="1" dirty="0">
                <a:latin typeface="Arial"/>
                <a:cs typeface="Arial"/>
              </a:rPr>
              <a:t>, </a:t>
            </a:r>
            <a:r>
              <a:rPr lang="ru-RU" sz="2000" b="0" i="0" u="none" strike="noStrike" dirty="0">
                <a:solidFill>
                  <a:srgbClr val="171717"/>
                </a:solidFill>
                <a:effectLst/>
                <a:latin typeface="Arial"/>
                <a:cs typeface="Arial"/>
              </a:rPr>
              <a:t>ФГБОУ ВО СЗГМУ им. И.И. Мечникова Минздрава России</a:t>
            </a:r>
            <a:endParaRPr lang="ru-RU" sz="2000" b="1" dirty="0">
              <a:latin typeface="Arial"/>
              <a:cs typeface="Arial"/>
            </a:endParaRPr>
          </a:p>
          <a:p>
            <a:pPr algn="l"/>
            <a:r>
              <a:rPr lang="ru-RU" sz="2000" dirty="0">
                <a:latin typeface="Arial"/>
                <a:cs typeface="Arial"/>
              </a:rPr>
              <a:t>научный руководитель </a:t>
            </a:r>
            <a:r>
              <a:rPr lang="ru-RU" sz="2000" dirty="0" err="1">
                <a:latin typeface="Arial"/>
                <a:cs typeface="Arial"/>
              </a:rPr>
              <a:t>Гайдукова</a:t>
            </a:r>
            <a:r>
              <a:rPr lang="ru-RU" sz="2000" dirty="0">
                <a:latin typeface="Arial"/>
                <a:cs typeface="Arial"/>
              </a:rPr>
              <a:t> Инна </a:t>
            </a:r>
            <a:r>
              <a:rPr lang="ru-RU" sz="2000" dirty="0" err="1">
                <a:latin typeface="Arial"/>
                <a:cs typeface="Arial"/>
              </a:rPr>
              <a:t>Зурабиевна</a:t>
            </a:r>
            <a:endParaRPr lang="ru-RU" sz="2000" dirty="0">
              <a:latin typeface="Arial"/>
              <a:cs typeface="Arial"/>
            </a:endParaRPr>
          </a:p>
          <a:p>
            <a:pPr algn="l"/>
            <a:endParaRPr lang="ru-RU" sz="2000" b="1" dirty="0">
              <a:latin typeface="Arial"/>
              <a:cs typeface="Arial"/>
            </a:endParaRPr>
          </a:p>
          <a:p>
            <a:pPr algn="l"/>
            <a:endParaRPr lang="ru-RU" sz="2000" dirty="0">
              <a:latin typeface="Arial"/>
              <a:cs typeface="Arial"/>
            </a:endParaRPr>
          </a:p>
          <a:p>
            <a:endParaRPr lang="ru-RU" sz="2000" b="1" dirty="0">
              <a:latin typeface="Arial"/>
              <a:cs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262AD0-75AC-914B-BBA7-5619DA2F6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795358"/>
            <a:ext cx="4444164" cy="5925552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51941963"/>
              </p:ext>
            </p:extLst>
          </p:nvPr>
        </p:nvGraphicFramePr>
        <p:xfrm>
          <a:off x="4978400" y="2590800"/>
          <a:ext cx="70950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7833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2644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Итоги работы секции МТ в рамках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ECIM 2024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62182350"/>
              </p:ext>
            </p:extLst>
          </p:nvPr>
        </p:nvGraphicFramePr>
        <p:xfrm>
          <a:off x="609601" y="1893887"/>
          <a:ext cx="11260666" cy="4388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58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2471" y="2951946"/>
            <a:ext cx="35751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90"/>
                </a:solidFill>
                <a:latin typeface="Arial"/>
                <a:cs typeface="Arial"/>
              </a:rPr>
              <a:t>Благодарим</a:t>
            </a:r>
          </a:p>
          <a:p>
            <a:pPr algn="ctr"/>
            <a:r>
              <a:rPr lang="ru-RU" sz="2800" b="1" dirty="0">
                <a:solidFill>
                  <a:srgbClr val="000090"/>
                </a:solidFill>
                <a:latin typeface="Arial"/>
                <a:cs typeface="Arial"/>
              </a:rPr>
              <a:t>за Ваше внимание!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131" y="1016000"/>
            <a:ext cx="6637867" cy="4978400"/>
          </a:xfrm>
          <a:prstGeom prst="rect">
            <a:avLst/>
          </a:prstGeom>
          <a:effectLst>
            <a:glow rad="127000">
              <a:schemeClr val="bg1">
                <a:lumMod val="8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9343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6669" y="365668"/>
            <a:ext cx="10209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Секция кратких устных сообщений молодых терапевтов</a:t>
            </a:r>
          </a:p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000" b="1" dirty="0">
                <a:latin typeface="Arial"/>
                <a:cs typeface="Arial"/>
              </a:rPr>
              <a:t>Rapid Fire Sessions</a:t>
            </a:r>
            <a:r>
              <a:rPr lang="ru-RU" sz="2000" b="1" dirty="0">
                <a:latin typeface="Arial"/>
                <a:cs typeface="Arial"/>
              </a:rPr>
              <a:t>)</a:t>
            </a:r>
            <a:r>
              <a:rPr lang="ru-RU" sz="20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4392946"/>
              </p:ext>
            </p:extLst>
          </p:nvPr>
        </p:nvGraphicFramePr>
        <p:xfrm>
          <a:off x="370775" y="1196664"/>
          <a:ext cx="7145866" cy="5382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6968" y="1422401"/>
            <a:ext cx="3400417" cy="2235200"/>
          </a:xfrm>
          <a:prstGeom prst="rect">
            <a:avLst/>
          </a:prstGeom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6968" y="4166918"/>
            <a:ext cx="3715967" cy="2167467"/>
          </a:xfrm>
          <a:prstGeom prst="rect">
            <a:avLst/>
          </a:prstGeom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9882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669" y="365668"/>
            <a:ext cx="57777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Стендовые (</a:t>
            </a:r>
            <a:r>
              <a:rPr lang="ru-RU" sz="2400" b="1" dirty="0" err="1">
                <a:solidFill>
                  <a:srgbClr val="000000"/>
                </a:solidFill>
                <a:latin typeface="Arial"/>
                <a:cs typeface="Arial"/>
              </a:rPr>
              <a:t>постерные</a:t>
            </a: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) доклады</a:t>
            </a:r>
          </a:p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молодых терапевтов </a:t>
            </a:r>
            <a:r>
              <a:rPr lang="ru-RU" sz="2000" b="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ru-RU" sz="2000" b="1" dirty="0" err="1">
                <a:latin typeface="Arial"/>
                <a:cs typeface="Arial"/>
              </a:rPr>
              <a:t>Poster</a:t>
            </a:r>
            <a:r>
              <a:rPr lang="ru-RU" sz="2000" b="1" dirty="0">
                <a:latin typeface="Arial"/>
                <a:cs typeface="Arial"/>
              </a:rPr>
              <a:t> </a:t>
            </a:r>
            <a:r>
              <a:rPr lang="ru-RU" sz="2000" b="1" dirty="0" err="1">
                <a:latin typeface="Arial"/>
                <a:cs typeface="Arial"/>
              </a:rPr>
              <a:t>view</a:t>
            </a:r>
            <a:r>
              <a:rPr lang="ru-RU" sz="2000" b="1" dirty="0">
                <a:latin typeface="Arial"/>
                <a:cs typeface="Arial"/>
              </a:rPr>
              <a:t> </a:t>
            </a:r>
            <a:r>
              <a:rPr lang="ru-RU" sz="2000" b="1" dirty="0" err="1">
                <a:latin typeface="Arial"/>
                <a:cs typeface="Arial"/>
              </a:rPr>
              <a:t>only</a:t>
            </a:r>
            <a:r>
              <a:rPr lang="ru-RU" sz="2000" b="1" dirty="0">
                <a:latin typeface="Arial"/>
                <a:cs typeface="Arial"/>
              </a:rPr>
              <a:t> )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49DDC-392E-86B9-D4F5-27187FBAB04D}"/>
              </a:ext>
            </a:extLst>
          </p:cNvPr>
          <p:cNvSpPr txBox="1"/>
          <p:nvPr/>
        </p:nvSpPr>
        <p:spPr>
          <a:xfrm>
            <a:off x="466669" y="1540934"/>
            <a:ext cx="1089801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1620520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Кобзева Н.Д.: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tabLst>
                <a:tab pos="1620520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– «Оценка сердечно-сосудистых событий и неблагоприятных исходов у пациентов с периферическим атеросклерозом»</a:t>
            </a:r>
          </a:p>
          <a:p>
            <a:pPr marL="457200" algn="just">
              <a:tabLst>
                <a:tab pos="1620520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– «Клинико-инструментальная характеристика функции эндотелия у больных с периферическим атеросклерозом»</a:t>
            </a:r>
          </a:p>
          <a:p>
            <a:pPr marL="457200" algn="just">
              <a:tabLst>
                <a:tab pos="1620520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– «Анализ параметров диагностической информативности калькулятора оценки сердечно-сосудистого риска»</a:t>
            </a:r>
          </a:p>
          <a:p>
            <a:pPr marL="457200" algn="just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– «Анализ инструментов оценки отдаленного прогноза у больных с периферическим атеросклерозом»</a:t>
            </a:r>
          </a:p>
          <a:p>
            <a:pPr lvl="0" algn="just"/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Мамедгусейнова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С.С.: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«Неинвазивная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чрескожная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электронейростимуляция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лечении артериальной гипертензии»</a:t>
            </a:r>
          </a:p>
          <a:p>
            <a:pPr lvl="0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Козлова А.А., Смирнова В.В., Блинникова Д.А.: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«Клинический случай быстропрогрессирующего гломерулонефрита: опыт лечения двойного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серопозитивного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васкулита»</a:t>
            </a:r>
          </a:p>
          <a:p>
            <a:pPr lvl="0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Белоусова Е.Н.: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«Сравнительное исследование опросников RFH-NPT и NRS-2002 для оценки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нутритивного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статуса у пациентов с циррозом печени» </a:t>
            </a:r>
          </a:p>
          <a:p>
            <a:pPr lvl="0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Суворова Н.А.: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Нецирротическая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портальная гипертензия у пациентки с эритремией» </a:t>
            </a:r>
          </a:p>
          <a:p>
            <a:pPr lvl="0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Замятин К.А.: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Приверженность к лечению амбулаторных больных с различными фенотипами сердечной недостаточности»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Филоненко Е.П.: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«Эффективная терапевтическая стратегия лечения хронического возвратного мультифокального остеомиелита у взрослых. Серия 11 клинических случаев».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«Пост-ковидный асептический </a:t>
            </a:r>
            <a:r>
              <a:rPr lang="ru-RU" sz="1600" dirty="0" err="1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остеонекроз</a:t>
            </a:r>
            <a:r>
              <a:rPr lang="ru-RU" sz="160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течение и возможности терапии»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1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669" y="365668"/>
            <a:ext cx="7619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Стендовые (</a:t>
            </a:r>
            <a:r>
              <a:rPr lang="ru-RU" sz="2400" b="1" dirty="0" err="1">
                <a:solidFill>
                  <a:srgbClr val="000000"/>
                </a:solidFill>
                <a:latin typeface="Arial"/>
                <a:cs typeface="Arial"/>
              </a:rPr>
              <a:t>постерные</a:t>
            </a: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) доклады</a:t>
            </a:r>
          </a:p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молодых терапевтов </a:t>
            </a:r>
            <a:r>
              <a:rPr lang="ru-RU" sz="2000" b="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000" b="1" dirty="0">
                <a:latin typeface="Arial"/>
                <a:cs typeface="Arial"/>
              </a:rPr>
              <a:t>Poster Discussions </a:t>
            </a:r>
            <a:r>
              <a:rPr lang="en-US" sz="2000" b="1" dirty="0" err="1">
                <a:latin typeface="Arial"/>
                <a:cs typeface="Arial"/>
              </a:rPr>
              <a:t>Programme</a:t>
            </a:r>
            <a:r>
              <a:rPr lang="ru-RU" sz="2000" b="1" dirty="0">
                <a:latin typeface="Arial"/>
                <a:cs typeface="Arial"/>
              </a:rPr>
              <a:t>)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4267" y="2591769"/>
            <a:ext cx="8449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9 марта 2024 г. </a:t>
            </a:r>
            <a:r>
              <a:rPr lang="ru-RU" b="1" i="1" dirty="0">
                <a:latin typeface="Arial"/>
                <a:cs typeface="Arial"/>
              </a:rPr>
              <a:t>Кобзева Н.Д.</a:t>
            </a:r>
            <a:r>
              <a:rPr lang="ru-RU" i="1" dirty="0">
                <a:latin typeface="Arial"/>
                <a:cs typeface="Arial"/>
              </a:rPr>
              <a:t> </a:t>
            </a:r>
          </a:p>
          <a:p>
            <a:endParaRPr lang="ru-RU" i="1" dirty="0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«Анализ развития фатальных и </a:t>
            </a:r>
            <a:r>
              <a:rPr lang="ru-RU" dirty="0" err="1">
                <a:latin typeface="Arial"/>
                <a:cs typeface="Arial"/>
              </a:rPr>
              <a:t>нефатальных</a:t>
            </a:r>
            <a:r>
              <a:rPr lang="ru-RU" dirty="0">
                <a:latin typeface="Arial"/>
                <a:cs typeface="Arial"/>
              </a:rPr>
              <a:t> случаев инфаркта миокарда у больных периферическим атеросклерозом».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89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31066-0D1F-EACD-1548-EF6DB856E875}"/>
              </a:ext>
            </a:extLst>
          </p:cNvPr>
          <p:cNvSpPr txBox="1"/>
          <p:nvPr/>
        </p:nvSpPr>
        <p:spPr>
          <a:xfrm>
            <a:off x="657315" y="286614"/>
            <a:ext cx="7116288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/>
            <a:r>
              <a:rPr lang="ru-RU" sz="2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группы патологий, освещенные в </a:t>
            </a:r>
            <a:r>
              <a:rPr lang="ru-RU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постерных</a:t>
            </a:r>
            <a:r>
              <a:rPr lang="ru-RU" sz="2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устных докладах молодых терапевтов</a:t>
            </a:r>
            <a:endParaRPr lang="ru-RU" sz="24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62E4F8D-9F3A-3E91-4A1A-39CD6D4BC7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127554"/>
              </p:ext>
            </p:extLst>
          </p:nvPr>
        </p:nvGraphicFramePr>
        <p:xfrm>
          <a:off x="914399" y="1662070"/>
          <a:ext cx="10358448" cy="4547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58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669" y="365668"/>
            <a:ext cx="5994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Arial"/>
                <a:cs typeface="Arial"/>
              </a:rPr>
              <a:t>Постерная</a:t>
            </a:r>
            <a:r>
              <a:rPr lang="ru-RU" sz="2400" b="1" dirty="0">
                <a:latin typeface="Arial"/>
                <a:cs typeface="Arial"/>
              </a:rPr>
              <a:t> дискуссия по разделу</a:t>
            </a:r>
          </a:p>
          <a:p>
            <a:r>
              <a:rPr lang="ru-RU" sz="2400" b="1" dirty="0">
                <a:latin typeface="Arial"/>
                <a:cs typeface="Arial"/>
              </a:rPr>
              <a:t>«Сердечно-сосудистые заболевания»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17471860"/>
              </p:ext>
            </p:extLst>
          </p:nvPr>
        </p:nvGraphicFramePr>
        <p:xfrm>
          <a:off x="592666" y="1728674"/>
          <a:ext cx="6841067" cy="184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66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669" y="365668"/>
            <a:ext cx="6016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Ассамблея молодых терапевтов EFIM</a:t>
            </a:r>
          </a:p>
          <a:p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07 марта 2024 г.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466" y="1289672"/>
            <a:ext cx="114469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Arial"/>
                <a:cs typeface="Arial"/>
              </a:rPr>
              <a:t>Участники:</a:t>
            </a:r>
          </a:p>
          <a:p>
            <a:r>
              <a:rPr lang="ru-RU" dirty="0">
                <a:latin typeface="Arial"/>
                <a:cs typeface="Arial"/>
              </a:rPr>
              <a:t>председатель секции МТ РНМОТ </a:t>
            </a:r>
            <a:r>
              <a:rPr lang="ru-RU" b="1" dirty="0" err="1">
                <a:latin typeface="Arial"/>
                <a:cs typeface="Arial"/>
              </a:rPr>
              <a:t>к.м.н</a:t>
            </a:r>
            <a:r>
              <a:rPr lang="en-US" b="1" dirty="0">
                <a:latin typeface="Arial"/>
                <a:cs typeface="Arial"/>
              </a:rPr>
              <a:t>.</a:t>
            </a:r>
            <a:r>
              <a:rPr lang="ru-RU" b="1" dirty="0">
                <a:latin typeface="Arial"/>
                <a:cs typeface="Arial"/>
              </a:rPr>
              <a:t> Н.Д. Кобзева</a:t>
            </a:r>
          </a:p>
          <a:p>
            <a:r>
              <a:rPr lang="ru-RU" dirty="0">
                <a:latin typeface="Arial"/>
                <a:cs typeface="Arial"/>
              </a:rPr>
              <a:t>секретарь секции МТ РНМОТ </a:t>
            </a:r>
            <a:r>
              <a:rPr lang="ru-RU" b="1" dirty="0">
                <a:latin typeface="Arial"/>
                <a:cs typeface="Arial"/>
              </a:rPr>
              <a:t>к.м.н. Н.А. Суворова</a:t>
            </a:r>
            <a:r>
              <a:rPr lang="ru-RU" dirty="0">
                <a:latin typeface="Arial"/>
                <a:cs typeface="Arial"/>
              </a:rPr>
              <a:t> </a:t>
            </a:r>
          </a:p>
          <a:p>
            <a:endParaRPr lang="ru-RU" dirty="0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Проведены выборы следующего председателя секции МТ EFIM, членов инициативной группы и заслушан отчет действующего председателя Катерины </a:t>
            </a:r>
            <a:r>
              <a:rPr lang="ru-RU" dirty="0" err="1">
                <a:latin typeface="Arial"/>
                <a:cs typeface="Arial"/>
              </a:rPr>
              <a:t>Делчеа</a:t>
            </a:r>
            <a:r>
              <a:rPr lang="ru-RU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Caterina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Delcea</a:t>
            </a:r>
            <a:r>
              <a:rPr lang="ru-RU" dirty="0">
                <a:latin typeface="Arial"/>
                <a:cs typeface="Arial"/>
              </a:rPr>
              <a:t>) из Румынии. </a:t>
            </a:r>
          </a:p>
          <a:p>
            <a:r>
              <a:rPr lang="ru-RU" dirty="0">
                <a:latin typeface="Arial"/>
                <a:cs typeface="Arial"/>
              </a:rPr>
              <a:t>Новым председателем выбран Мигель Романо (</a:t>
            </a:r>
            <a:r>
              <a:rPr lang="en-US" dirty="0">
                <a:latin typeface="Arial"/>
                <a:cs typeface="Arial"/>
              </a:rPr>
              <a:t>Miguel Romano</a:t>
            </a:r>
            <a:r>
              <a:rPr lang="ru-RU" dirty="0">
                <a:latin typeface="Arial"/>
                <a:cs typeface="Arial"/>
              </a:rPr>
              <a:t>) из Португалии.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466" y="3286854"/>
            <a:ext cx="6079067" cy="34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83453496"/>
              </p:ext>
            </p:extLst>
          </p:nvPr>
        </p:nvGraphicFramePr>
        <p:xfrm>
          <a:off x="711200" y="2442105"/>
          <a:ext cx="10972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067" y="270934"/>
            <a:ext cx="381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05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4612</TotalTime>
  <Words>1807</Words>
  <Application>Microsoft Macintosh PowerPoint</Application>
  <PresentationFormat>Широкоэкранный</PresentationFormat>
  <Paragraphs>152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 Neue</vt:lpstr>
      <vt:lpstr>Times New Roman</vt:lpstr>
      <vt:lpstr>Office Theme</vt:lpstr>
      <vt:lpstr>Презентация PowerPoint</vt:lpstr>
      <vt:lpstr>Итоги работы секции МТ в рамках ECIM 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Тернистый путь от метаболического к кардиометаболическому синдрому</dc:title>
  <dc:creator>Екатерина Сергеевна</dc:creator>
  <cp:lastModifiedBy>Vera Larina</cp:lastModifiedBy>
  <cp:revision>87</cp:revision>
  <dcterms:created xsi:type="dcterms:W3CDTF">2024-02-17T21:05:03Z</dcterms:created>
  <dcterms:modified xsi:type="dcterms:W3CDTF">2024-04-11T08:01:23Z</dcterms:modified>
</cp:coreProperties>
</file>