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8"/>
  </p:notesMasterIdLst>
  <p:handoutMasterIdLst>
    <p:handoutMasterId r:id="rId9"/>
  </p:handoutMasterIdLst>
  <p:sldIdLst>
    <p:sldId id="267" r:id="rId2"/>
    <p:sldId id="261" r:id="rId3"/>
    <p:sldId id="258" r:id="rId4"/>
    <p:sldId id="259" r:id="rId5"/>
    <p:sldId id="260" r:id="rId6"/>
    <p:sldId id="266" r:id="rId7"/>
  </p:sldIdLst>
  <p:sldSz cx="10167938" cy="571976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7" userDrawn="1">
          <p15:clr>
            <a:srgbClr val="A4A3A4"/>
          </p15:clr>
        </p15:guide>
        <p15:guide id="2" pos="3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D1D"/>
    <a:srgbClr val="34444B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4F54EB-2DEA-42F4-A232-FBA030B205EF}" v="39" dt="2024-10-14T08:09:21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767"/>
        <p:guide pos="3203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gul Kanatova" userId="645dbbf3f2bd7586" providerId="LiveId" clId="{D24F54EB-2DEA-42F4-A232-FBA030B205EF}"/>
    <pc:docChg chg="custSel addSld delSld modMainMaster">
      <pc:chgData name="Nasgul Kanatova" userId="645dbbf3f2bd7586" providerId="LiveId" clId="{D24F54EB-2DEA-42F4-A232-FBA030B205EF}" dt="2024-10-14T08:09:21.129" v="38" actId="47"/>
      <pc:docMkLst>
        <pc:docMk/>
      </pc:docMkLst>
      <pc:sldChg chg="del">
        <pc:chgData name="Nasgul Kanatova" userId="645dbbf3f2bd7586" providerId="LiveId" clId="{D24F54EB-2DEA-42F4-A232-FBA030B205EF}" dt="2024-10-14T08:09:21.129" v="38" actId="47"/>
        <pc:sldMkLst>
          <pc:docMk/>
          <pc:sldMk cId="599804213" sldId="265"/>
        </pc:sldMkLst>
      </pc:sldChg>
      <pc:sldChg chg="new">
        <pc:chgData name="Nasgul Kanatova" userId="645dbbf3f2bd7586" providerId="LiveId" clId="{D24F54EB-2DEA-42F4-A232-FBA030B205EF}" dt="2024-10-14T08:09:18.771" v="37" actId="680"/>
        <pc:sldMkLst>
          <pc:docMk/>
          <pc:sldMk cId="1422434113" sldId="267"/>
        </pc:sldMkLst>
      </pc:sldChg>
      <pc:sldMasterChg chg="modSldLayout">
        <pc:chgData name="Nasgul Kanatova" userId="645dbbf3f2bd7586" providerId="LiveId" clId="{D24F54EB-2DEA-42F4-A232-FBA030B205EF}" dt="2024-10-14T08:08:55.071" v="36" actId="1076"/>
        <pc:sldMasterMkLst>
          <pc:docMk/>
          <pc:sldMasterMk cId="1955112185" sldId="2147483659"/>
        </pc:sldMasterMkLst>
        <pc:sldLayoutChg chg="addSp delSp modSp mod">
          <pc:chgData name="Nasgul Kanatova" userId="645dbbf3f2bd7586" providerId="LiveId" clId="{D24F54EB-2DEA-42F4-A232-FBA030B205EF}" dt="2024-10-14T08:08:55.071" v="36" actId="1076"/>
          <pc:sldLayoutMkLst>
            <pc:docMk/>
            <pc:sldMasterMk cId="1955112185" sldId="2147483659"/>
            <pc:sldLayoutMk cId="2740675200" sldId="2147483653"/>
          </pc:sldLayoutMkLst>
          <pc:spChg chg="add mod">
            <ac:chgData name="Nasgul Kanatova" userId="645dbbf3f2bd7586" providerId="LiveId" clId="{D24F54EB-2DEA-42F4-A232-FBA030B205EF}" dt="2024-10-14T08:08:50.194" v="35" actId="1076"/>
            <ac:spMkLst>
              <pc:docMk/>
              <pc:sldMasterMk cId="1955112185" sldId="2147483659"/>
              <pc:sldLayoutMk cId="2740675200" sldId="2147483653"/>
              <ac:spMk id="2" creationId="{E130D893-72F2-2250-4100-64CCDB7FEAE7}"/>
            </ac:spMkLst>
          </pc:spChg>
          <pc:spChg chg="add del">
            <ac:chgData name="Nasgul Kanatova" userId="645dbbf3f2bd7586" providerId="LiveId" clId="{D24F54EB-2DEA-42F4-A232-FBA030B205EF}" dt="2024-10-14T08:08:24.178" v="28" actId="11529"/>
            <ac:spMkLst>
              <pc:docMk/>
              <pc:sldMasterMk cId="1955112185" sldId="2147483659"/>
              <pc:sldLayoutMk cId="2740675200" sldId="2147483653"/>
              <ac:spMk id="3" creationId="{0218AED1-5C48-7EDA-A2F4-46F5FC7922D7}"/>
            </ac:spMkLst>
          </pc:spChg>
          <pc:spChg chg="add mod">
            <ac:chgData name="Nasgul Kanatova" userId="645dbbf3f2bd7586" providerId="LiveId" clId="{D24F54EB-2DEA-42F4-A232-FBA030B205EF}" dt="2024-10-14T08:08:55.071" v="36" actId="1076"/>
            <ac:spMkLst>
              <pc:docMk/>
              <pc:sldMasterMk cId="1955112185" sldId="2147483659"/>
              <pc:sldLayoutMk cId="2740675200" sldId="2147483653"/>
              <ac:spMk id="4" creationId="{FC0CA017-0338-A571-FFB0-13FE512ED254}"/>
            </ac:spMkLst>
          </pc:spChg>
          <pc:spChg chg="del mod">
            <ac:chgData name="Nasgul Kanatova" userId="645dbbf3f2bd7586" providerId="LiveId" clId="{D24F54EB-2DEA-42F4-A232-FBA030B205EF}" dt="2024-10-14T08:07:25.010" v="1" actId="478"/>
            <ac:spMkLst>
              <pc:docMk/>
              <pc:sldMasterMk cId="1955112185" sldId="2147483659"/>
              <pc:sldLayoutMk cId="2740675200" sldId="2147483653"/>
              <ac:spMk id="11" creationId="{39BDAEF8-CE10-A784-8776-0B8CF21C093D}"/>
            </ac:spMkLst>
          </pc:spChg>
          <pc:spChg chg="del">
            <ac:chgData name="Nasgul Kanatova" userId="645dbbf3f2bd7586" providerId="LiveId" clId="{D24F54EB-2DEA-42F4-A232-FBA030B205EF}" dt="2024-10-14T08:07:29.260" v="2" actId="478"/>
            <ac:spMkLst>
              <pc:docMk/>
              <pc:sldMasterMk cId="1955112185" sldId="2147483659"/>
              <pc:sldLayoutMk cId="2740675200" sldId="2147483653"/>
              <ac:spMk id="12" creationId="{87D871EC-C611-3CAD-D292-332FD80A81A3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992" y="936082"/>
            <a:ext cx="7625954" cy="1991325"/>
          </a:xfrm>
        </p:spPr>
        <p:txBody>
          <a:bodyPr anchor="b"/>
          <a:lstStyle>
            <a:lvl1pPr algn="ctr">
              <a:defRPr sz="5004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992" y="3004200"/>
            <a:ext cx="7625954" cy="1380952"/>
          </a:xfrm>
        </p:spPr>
        <p:txBody>
          <a:bodyPr/>
          <a:lstStyle>
            <a:lvl1pPr marL="0" indent="0" algn="ctr">
              <a:buNone/>
              <a:defRPr sz="2002"/>
            </a:lvl1pPr>
            <a:lvl2pPr marL="381305" indent="0" algn="ctr">
              <a:buNone/>
              <a:defRPr sz="1668"/>
            </a:lvl2pPr>
            <a:lvl3pPr marL="762610" indent="0" algn="ctr">
              <a:buNone/>
              <a:defRPr sz="1501"/>
            </a:lvl3pPr>
            <a:lvl4pPr marL="1143914" indent="0" algn="ctr">
              <a:buNone/>
              <a:defRPr sz="1334"/>
            </a:lvl4pPr>
            <a:lvl5pPr marL="1525219" indent="0" algn="ctr">
              <a:buNone/>
              <a:defRPr sz="1334"/>
            </a:lvl5pPr>
            <a:lvl6pPr marL="1906524" indent="0" algn="ctr">
              <a:buNone/>
              <a:defRPr sz="1334"/>
            </a:lvl6pPr>
            <a:lvl7pPr marL="2287829" indent="0" algn="ctr">
              <a:buNone/>
              <a:defRPr sz="1334"/>
            </a:lvl7pPr>
            <a:lvl8pPr marL="2669134" indent="0" algn="ctr">
              <a:buNone/>
              <a:defRPr sz="1334"/>
            </a:lvl8pPr>
            <a:lvl9pPr marL="3050438" indent="0" algn="ctr">
              <a:buNone/>
              <a:defRPr sz="1334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4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9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6430" y="304524"/>
            <a:ext cx="2192462" cy="48472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046" y="304524"/>
            <a:ext cx="6450286" cy="48472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65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н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е поле 3">
            <a:extLst>
              <a:ext uri="{FF2B5EF4-FFF2-40B4-BE49-F238E27FC236}">
                <a16:creationId xmlns:a16="http://schemas.microsoft.com/office/drawing/2014/main" id="{217FBF55-B3F9-2F15-FB04-654D5792D8F7}"/>
              </a:ext>
            </a:extLst>
          </p:cNvPr>
          <p:cNvSpPr txBox="1"/>
          <p:nvPr userDrawn="1"/>
        </p:nvSpPr>
        <p:spPr>
          <a:xfrm>
            <a:off x="1286822" y="204804"/>
            <a:ext cx="1883475" cy="7545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1557" b="1">
                <a:solidFill>
                  <a:srgbClr val="34444B"/>
                </a:solidFill>
                <a:latin typeface="PT Sans" panose="020B0503020203020204" pitchFamily="34" charset="-52"/>
                <a:ea typeface="PT Sans" panose="020B0503020203020204" pitchFamily="34" charset="-52"/>
                <a:cs typeface="Inter Black" panose="02000A03000000020004" charset="0"/>
              </a:rPr>
              <a:t>НАЦИОНАЛЬНЫЙ</a:t>
            </a:r>
          </a:p>
          <a:p>
            <a:r>
              <a:rPr lang="ru-RU" altLang="en-US" sz="1557" b="1">
                <a:solidFill>
                  <a:srgbClr val="34444B"/>
                </a:solidFill>
                <a:latin typeface="PT Sans" panose="020B0503020203020204" pitchFamily="34" charset="-52"/>
                <a:ea typeface="PT Sans" panose="020B0503020203020204" pitchFamily="34" charset="-52"/>
                <a:cs typeface="Inter Black" panose="02000A03000000020004" charset="0"/>
              </a:rPr>
              <a:t>КОНГРЕСС</a:t>
            </a:r>
          </a:p>
          <a:p>
            <a:r>
              <a:rPr lang="ru-RU" altLang="en-US" sz="1557" b="1">
                <a:solidFill>
                  <a:srgbClr val="34444B"/>
                </a:solidFill>
                <a:latin typeface="PT Sans" panose="020B0503020203020204" pitchFamily="34" charset="-52"/>
                <a:ea typeface="PT Sans" panose="020B0503020203020204" pitchFamily="34" charset="-52"/>
                <a:cs typeface="Inter Black" panose="02000A03000000020004" charset="0"/>
              </a:rPr>
              <a:t>ТЕРАПЕВТОВ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89620F-6F94-15A5-E299-FB7FDB57E179}"/>
              </a:ext>
            </a:extLst>
          </p:cNvPr>
          <p:cNvSpPr/>
          <p:nvPr userDrawn="1"/>
        </p:nvSpPr>
        <p:spPr>
          <a:xfrm>
            <a:off x="7221844" y="186580"/>
            <a:ext cx="2605643" cy="754502"/>
          </a:xfrm>
          <a:prstGeom prst="rect">
            <a:avLst/>
          </a:prstGeom>
          <a:noFill/>
          <a:ln w="47625" cmpd="sng">
            <a:solidFill>
              <a:srgbClr val="B31D1D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sz="2002"/>
          </a:p>
        </p:txBody>
      </p:sp>
      <p:sp>
        <p:nvSpPr>
          <p:cNvPr id="9" name="Текстовое поле 6">
            <a:extLst>
              <a:ext uri="{FF2B5EF4-FFF2-40B4-BE49-F238E27FC236}">
                <a16:creationId xmlns:a16="http://schemas.microsoft.com/office/drawing/2014/main" id="{82A0E133-B58D-1DD1-E6B5-769ABB995472}"/>
              </a:ext>
            </a:extLst>
          </p:cNvPr>
          <p:cNvSpPr txBox="1"/>
          <p:nvPr userDrawn="1"/>
        </p:nvSpPr>
        <p:spPr>
          <a:xfrm>
            <a:off x="7221843" y="243533"/>
            <a:ext cx="2378168" cy="43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sz="2224">
                <a:solidFill>
                  <a:srgbClr val="B31D1D"/>
                </a:solidFill>
                <a:latin typeface="PT Sans" panose="020B0503020203020204" pitchFamily="34" charset="-52"/>
                <a:ea typeface="PT Sans" panose="020B0503020203020204" pitchFamily="34" charset="-52"/>
                <a:cs typeface="Inter Black" panose="02000A03000000020004" charset="0"/>
              </a:rPr>
              <a:t>20-22 НОЯБРЯ</a:t>
            </a:r>
          </a:p>
        </p:txBody>
      </p:sp>
      <p:sp>
        <p:nvSpPr>
          <p:cNvPr id="10" name="Текстовое поле 7">
            <a:extLst>
              <a:ext uri="{FF2B5EF4-FFF2-40B4-BE49-F238E27FC236}">
                <a16:creationId xmlns:a16="http://schemas.microsoft.com/office/drawing/2014/main" id="{9383B14A-A780-DA95-4BD3-AC817BE286CA}"/>
              </a:ext>
            </a:extLst>
          </p:cNvPr>
          <p:cNvSpPr txBox="1"/>
          <p:nvPr userDrawn="1"/>
        </p:nvSpPr>
        <p:spPr>
          <a:xfrm>
            <a:off x="7814268" y="542301"/>
            <a:ext cx="1785744" cy="43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sz="2224">
                <a:latin typeface="PT Sans" panose="020B0503020203020204" pitchFamily="34" charset="-52"/>
                <a:ea typeface="PT Sans" panose="020B0503020203020204" pitchFamily="34" charset="-52"/>
                <a:cs typeface="Inter Black" panose="02000A03000000020004" charset="0"/>
              </a:rPr>
              <a:t>МОСКВА</a:t>
            </a:r>
          </a:p>
        </p:txBody>
      </p:sp>
      <p:sp>
        <p:nvSpPr>
          <p:cNvPr id="15" name="Текстовое поле 3">
            <a:extLst>
              <a:ext uri="{FF2B5EF4-FFF2-40B4-BE49-F238E27FC236}">
                <a16:creationId xmlns:a16="http://schemas.microsoft.com/office/drawing/2014/main" id="{B9078B93-5ADF-7A6C-B86F-9A9C4E8FDC43}"/>
              </a:ext>
            </a:extLst>
          </p:cNvPr>
          <p:cNvSpPr txBox="1"/>
          <p:nvPr userDrawn="1"/>
        </p:nvSpPr>
        <p:spPr>
          <a:xfrm>
            <a:off x="244348" y="222405"/>
            <a:ext cx="1883475" cy="7545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altLang="en-US" sz="6600" b="0" spc="-250" baseline="0">
                <a:solidFill>
                  <a:srgbClr val="B31D1D"/>
                </a:solidFill>
                <a:latin typeface="PT Sans" panose="020B0503020203020204" pitchFamily="34" charset="-52"/>
                <a:ea typeface="PT Sans" panose="020B0503020203020204" pitchFamily="34" charset="-52"/>
                <a:cs typeface="Inter Black" panose="02000A03000000020004" charset="0"/>
              </a:rPr>
              <a:t>19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0D893-72F2-2250-4100-64CCDB7FE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839" y="2212838"/>
            <a:ext cx="8769847" cy="1105556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ru-RU"/>
              <a:t>НАЗВАНИЕ 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0CA017-0338-A571-FFB0-13FE512ED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2481" y="3797692"/>
            <a:ext cx="3482975" cy="7540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2740675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щий фон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7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>
          <p15:clr>
            <a:srgbClr val="FBAE40"/>
          </p15:clr>
        </p15:guide>
        <p15:guide id="2" pos="320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щий фон 3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355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>
          <p15:clr>
            <a:srgbClr val="FBAE40"/>
          </p15:clr>
        </p15:guide>
        <p15:guide id="2" pos="320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щий фон 2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479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>
          <p15:clr>
            <a:srgbClr val="FBAE40"/>
          </p15:clr>
        </p15:guide>
        <p15:guide id="2" pos="320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щий фон с названием слайда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ое соединение 3">
            <a:extLst>
              <a:ext uri="{FF2B5EF4-FFF2-40B4-BE49-F238E27FC236}">
                <a16:creationId xmlns:a16="http://schemas.microsoft.com/office/drawing/2014/main" id="{0F4DD167-0FD7-5165-BAB7-C4C9316E69B5}"/>
              </a:ext>
            </a:extLst>
          </p:cNvPr>
          <p:cNvCxnSpPr/>
          <p:nvPr userDrawn="1"/>
        </p:nvCxnSpPr>
        <p:spPr>
          <a:xfrm>
            <a:off x="0" y="949325"/>
            <a:ext cx="6818167" cy="0"/>
          </a:xfrm>
          <a:prstGeom prst="line">
            <a:avLst/>
          </a:prstGeom>
          <a:ln w="28575">
            <a:solidFill>
              <a:srgbClr val="B31D1D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3FC9BD2-9CB5-DEE6-54ED-4E08701E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3" y="405115"/>
            <a:ext cx="8769847" cy="5442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2255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>
          <p15:clr>
            <a:srgbClr val="FBAE40"/>
          </p15:clr>
        </p15:guide>
        <p15:guide id="2" pos="320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щий фон 3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7BEED4-20B5-A26B-C37A-51467C4E5DFE}"/>
              </a:ext>
            </a:extLst>
          </p:cNvPr>
          <p:cNvSpPr/>
          <p:nvPr userDrawn="1"/>
        </p:nvSpPr>
        <p:spPr>
          <a:xfrm>
            <a:off x="0" y="5570221"/>
            <a:ext cx="3942900" cy="75565"/>
          </a:xfrm>
          <a:prstGeom prst="rect">
            <a:avLst/>
          </a:prstGeom>
          <a:solidFill>
            <a:srgbClr val="34444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sz="2002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E8A1C1-E136-2E00-D104-D505AA5ADB15}"/>
              </a:ext>
            </a:extLst>
          </p:cNvPr>
          <p:cNvSpPr/>
          <p:nvPr userDrawn="1"/>
        </p:nvSpPr>
        <p:spPr>
          <a:xfrm flipV="1">
            <a:off x="0" y="5423535"/>
            <a:ext cx="5445496" cy="76200"/>
          </a:xfrm>
          <a:prstGeom prst="rect">
            <a:avLst/>
          </a:prstGeom>
          <a:solidFill>
            <a:srgbClr val="B31D1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sz="2002" baseline="-25000"/>
          </a:p>
        </p:txBody>
      </p:sp>
    </p:spTree>
    <p:extLst>
      <p:ext uri="{BB962C8B-B14F-4D97-AF65-F5344CB8AC3E}">
        <p14:creationId xmlns:p14="http://schemas.microsoft.com/office/powerpoint/2010/main" val="415640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 userDrawn="1">
          <p15:clr>
            <a:srgbClr val="FBAE40"/>
          </p15:clr>
        </p15:guide>
        <p15:guide id="2" pos="320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овое поле 3">
            <a:extLst>
              <a:ext uri="{FF2B5EF4-FFF2-40B4-BE49-F238E27FC236}">
                <a16:creationId xmlns:a16="http://schemas.microsoft.com/office/drawing/2014/main" id="{39BDAEF8-CE10-A784-8776-0B8CF21C093D}"/>
              </a:ext>
            </a:extLst>
          </p:cNvPr>
          <p:cNvSpPr txBox="1"/>
          <p:nvPr userDrawn="1"/>
        </p:nvSpPr>
        <p:spPr>
          <a:xfrm>
            <a:off x="912508" y="2296050"/>
            <a:ext cx="8342922" cy="11276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altLang="en-US" sz="4448" b="1">
                <a:solidFill>
                  <a:srgbClr val="34444B"/>
                </a:solidFill>
                <a:latin typeface="PT Sans" panose="020B0503020203020204" pitchFamily="34" charset="-52"/>
                <a:ea typeface="PT Sans" panose="020B0503020203020204" pitchFamily="34" charset="-52"/>
                <a:cs typeface="Inter Black" panose="02000A03000000020004" charset="0"/>
              </a:rPr>
              <a:t>Спасибо за внимание!</a:t>
            </a:r>
          </a:p>
        </p:txBody>
      </p:sp>
      <p:sp>
        <p:nvSpPr>
          <p:cNvPr id="3" name="Текстовое поле 3">
            <a:extLst>
              <a:ext uri="{FF2B5EF4-FFF2-40B4-BE49-F238E27FC236}">
                <a16:creationId xmlns:a16="http://schemas.microsoft.com/office/drawing/2014/main" id="{36670ED6-B057-E2AB-3C5F-40298C932CF4}"/>
              </a:ext>
            </a:extLst>
          </p:cNvPr>
          <p:cNvSpPr txBox="1"/>
          <p:nvPr userDrawn="1"/>
        </p:nvSpPr>
        <p:spPr>
          <a:xfrm>
            <a:off x="1286822" y="204804"/>
            <a:ext cx="1883475" cy="7545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1557" b="1">
                <a:solidFill>
                  <a:srgbClr val="34444B"/>
                </a:solidFill>
                <a:latin typeface="PT Sans" panose="020B0503020203020204" pitchFamily="34" charset="-52"/>
                <a:ea typeface="PT Sans" panose="020B0503020203020204" pitchFamily="34" charset="-52"/>
                <a:cs typeface="Inter Black" panose="02000A03000000020004" charset="0"/>
              </a:rPr>
              <a:t>НАЦИОНАЛЬНЫЙ</a:t>
            </a:r>
          </a:p>
          <a:p>
            <a:r>
              <a:rPr lang="ru-RU" altLang="en-US" sz="1557" b="1">
                <a:solidFill>
                  <a:srgbClr val="34444B"/>
                </a:solidFill>
                <a:latin typeface="PT Sans" panose="020B0503020203020204" pitchFamily="34" charset="-52"/>
                <a:ea typeface="PT Sans" panose="020B0503020203020204" pitchFamily="34" charset="-52"/>
                <a:cs typeface="Inter Black" panose="02000A03000000020004" charset="0"/>
              </a:rPr>
              <a:t>КОНГРЕСС</a:t>
            </a:r>
          </a:p>
          <a:p>
            <a:r>
              <a:rPr lang="ru-RU" altLang="en-US" sz="1557" b="1">
                <a:solidFill>
                  <a:srgbClr val="34444B"/>
                </a:solidFill>
                <a:latin typeface="PT Sans" panose="020B0503020203020204" pitchFamily="34" charset="-52"/>
                <a:ea typeface="PT Sans" panose="020B0503020203020204" pitchFamily="34" charset="-52"/>
                <a:cs typeface="Inter Black" panose="02000A03000000020004" charset="0"/>
              </a:rPr>
              <a:t>ТЕРАПЕВТОВ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C0013F-2AD4-E1BC-C529-D0B3F201EFE9}"/>
              </a:ext>
            </a:extLst>
          </p:cNvPr>
          <p:cNvSpPr/>
          <p:nvPr userDrawn="1"/>
        </p:nvSpPr>
        <p:spPr>
          <a:xfrm>
            <a:off x="7221844" y="186580"/>
            <a:ext cx="2605643" cy="754502"/>
          </a:xfrm>
          <a:prstGeom prst="rect">
            <a:avLst/>
          </a:prstGeom>
          <a:noFill/>
          <a:ln w="47625" cmpd="sng">
            <a:solidFill>
              <a:srgbClr val="B31D1D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sz="2002"/>
          </a:p>
        </p:txBody>
      </p:sp>
      <p:sp>
        <p:nvSpPr>
          <p:cNvPr id="5" name="Текстовое поле 6">
            <a:extLst>
              <a:ext uri="{FF2B5EF4-FFF2-40B4-BE49-F238E27FC236}">
                <a16:creationId xmlns:a16="http://schemas.microsoft.com/office/drawing/2014/main" id="{181E3FA9-E1A8-8A7B-F779-2B162D091A1D}"/>
              </a:ext>
            </a:extLst>
          </p:cNvPr>
          <p:cNvSpPr txBox="1"/>
          <p:nvPr userDrawn="1"/>
        </p:nvSpPr>
        <p:spPr>
          <a:xfrm>
            <a:off x="7221843" y="243533"/>
            <a:ext cx="2378168" cy="43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sz="2224">
                <a:solidFill>
                  <a:srgbClr val="B31D1D"/>
                </a:solidFill>
                <a:latin typeface="PT Sans" panose="020B0503020203020204" pitchFamily="34" charset="-52"/>
                <a:ea typeface="PT Sans" panose="020B0503020203020204" pitchFamily="34" charset="-52"/>
                <a:cs typeface="Inter Black" panose="02000A03000000020004" charset="0"/>
              </a:rPr>
              <a:t>20-22 НОЯБРЯ</a:t>
            </a:r>
          </a:p>
        </p:txBody>
      </p:sp>
      <p:sp>
        <p:nvSpPr>
          <p:cNvPr id="12" name="Текстовое поле 7">
            <a:extLst>
              <a:ext uri="{FF2B5EF4-FFF2-40B4-BE49-F238E27FC236}">
                <a16:creationId xmlns:a16="http://schemas.microsoft.com/office/drawing/2014/main" id="{44B56EC2-EB65-A3AA-69C1-6054BB462024}"/>
              </a:ext>
            </a:extLst>
          </p:cNvPr>
          <p:cNvSpPr txBox="1"/>
          <p:nvPr userDrawn="1"/>
        </p:nvSpPr>
        <p:spPr>
          <a:xfrm>
            <a:off x="7814268" y="542301"/>
            <a:ext cx="1785744" cy="43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sz="2224">
                <a:latin typeface="PT Sans" panose="020B0503020203020204" pitchFamily="34" charset="-52"/>
                <a:ea typeface="PT Sans" panose="020B0503020203020204" pitchFamily="34" charset="-52"/>
                <a:cs typeface="Inter Black" panose="02000A03000000020004" charset="0"/>
              </a:rPr>
              <a:t>МОСКВА</a:t>
            </a:r>
          </a:p>
        </p:txBody>
      </p:sp>
      <p:sp>
        <p:nvSpPr>
          <p:cNvPr id="13" name="Текстовое поле 3">
            <a:extLst>
              <a:ext uri="{FF2B5EF4-FFF2-40B4-BE49-F238E27FC236}">
                <a16:creationId xmlns:a16="http://schemas.microsoft.com/office/drawing/2014/main" id="{93BECF17-6044-7086-4A01-445D2BCD9CF5}"/>
              </a:ext>
            </a:extLst>
          </p:cNvPr>
          <p:cNvSpPr txBox="1"/>
          <p:nvPr userDrawn="1"/>
        </p:nvSpPr>
        <p:spPr>
          <a:xfrm>
            <a:off x="244348" y="222405"/>
            <a:ext cx="1883475" cy="7545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altLang="en-US" sz="6600" b="0" spc="-250" baseline="0">
                <a:solidFill>
                  <a:srgbClr val="B31D1D"/>
                </a:solidFill>
                <a:latin typeface="PT Sans" panose="020B0503020203020204" pitchFamily="34" charset="-52"/>
                <a:ea typeface="PT Sans" panose="020B0503020203020204" pitchFamily="34" charset="-52"/>
                <a:cs typeface="Inter Black" panose="02000A0300000002000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81413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9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50" y="1425970"/>
            <a:ext cx="8769847" cy="2379262"/>
          </a:xfrm>
        </p:spPr>
        <p:txBody>
          <a:bodyPr anchor="b"/>
          <a:lstStyle>
            <a:lvl1pPr>
              <a:defRPr sz="5004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50" y="3827740"/>
            <a:ext cx="8769847" cy="1251198"/>
          </a:xfrm>
        </p:spPr>
        <p:txBody>
          <a:bodyPr/>
          <a:lstStyle>
            <a:lvl1pPr marL="0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1pPr>
            <a:lvl2pPr marL="381305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2pPr>
            <a:lvl3pPr marL="76261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3pPr>
            <a:lvl4pPr marL="1143914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4pPr>
            <a:lvl5pPr marL="1525219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5pPr>
            <a:lvl6pPr marL="1906524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6pPr>
            <a:lvl7pPr marL="2287829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7pPr>
            <a:lvl8pPr marL="2669134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8pPr>
            <a:lvl9pPr marL="3050438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1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046" y="1522622"/>
            <a:ext cx="4321374" cy="36291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18" y="1522622"/>
            <a:ext cx="4321374" cy="36291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0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70" y="304525"/>
            <a:ext cx="8769847" cy="11055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371" y="1402137"/>
            <a:ext cx="4301514" cy="687166"/>
          </a:xfrm>
        </p:spPr>
        <p:txBody>
          <a:bodyPr anchor="b"/>
          <a:lstStyle>
            <a:lvl1pPr marL="0" indent="0">
              <a:buNone/>
              <a:defRPr sz="2002" b="1"/>
            </a:lvl1pPr>
            <a:lvl2pPr marL="381305" indent="0">
              <a:buNone/>
              <a:defRPr sz="1668" b="1"/>
            </a:lvl2pPr>
            <a:lvl3pPr marL="762610" indent="0">
              <a:buNone/>
              <a:defRPr sz="1501" b="1"/>
            </a:lvl3pPr>
            <a:lvl4pPr marL="1143914" indent="0">
              <a:buNone/>
              <a:defRPr sz="1334" b="1"/>
            </a:lvl4pPr>
            <a:lvl5pPr marL="1525219" indent="0">
              <a:buNone/>
              <a:defRPr sz="1334" b="1"/>
            </a:lvl5pPr>
            <a:lvl6pPr marL="1906524" indent="0">
              <a:buNone/>
              <a:defRPr sz="1334" b="1"/>
            </a:lvl6pPr>
            <a:lvl7pPr marL="2287829" indent="0">
              <a:buNone/>
              <a:defRPr sz="1334" b="1"/>
            </a:lvl7pPr>
            <a:lvl8pPr marL="2669134" indent="0">
              <a:buNone/>
              <a:defRPr sz="1334" b="1"/>
            </a:lvl8pPr>
            <a:lvl9pPr marL="3050438" indent="0">
              <a:buNone/>
              <a:defRPr sz="13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371" y="2089302"/>
            <a:ext cx="4301514" cy="30730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19" y="1402137"/>
            <a:ext cx="4322698" cy="687166"/>
          </a:xfrm>
        </p:spPr>
        <p:txBody>
          <a:bodyPr anchor="b"/>
          <a:lstStyle>
            <a:lvl1pPr marL="0" indent="0">
              <a:buNone/>
              <a:defRPr sz="2002" b="1"/>
            </a:lvl1pPr>
            <a:lvl2pPr marL="381305" indent="0">
              <a:buNone/>
              <a:defRPr sz="1668" b="1"/>
            </a:lvl2pPr>
            <a:lvl3pPr marL="762610" indent="0">
              <a:buNone/>
              <a:defRPr sz="1501" b="1"/>
            </a:lvl3pPr>
            <a:lvl4pPr marL="1143914" indent="0">
              <a:buNone/>
              <a:defRPr sz="1334" b="1"/>
            </a:lvl4pPr>
            <a:lvl5pPr marL="1525219" indent="0">
              <a:buNone/>
              <a:defRPr sz="1334" b="1"/>
            </a:lvl5pPr>
            <a:lvl6pPr marL="1906524" indent="0">
              <a:buNone/>
              <a:defRPr sz="1334" b="1"/>
            </a:lvl6pPr>
            <a:lvl7pPr marL="2287829" indent="0">
              <a:buNone/>
              <a:defRPr sz="1334" b="1"/>
            </a:lvl7pPr>
            <a:lvl8pPr marL="2669134" indent="0">
              <a:buNone/>
              <a:defRPr sz="1334" b="1"/>
            </a:lvl8pPr>
            <a:lvl9pPr marL="3050438" indent="0">
              <a:buNone/>
              <a:defRPr sz="13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19" y="2089302"/>
            <a:ext cx="4322698" cy="30730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1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8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3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71" y="381318"/>
            <a:ext cx="3279424" cy="1334611"/>
          </a:xfrm>
        </p:spPr>
        <p:txBody>
          <a:bodyPr anchor="b"/>
          <a:lstStyle>
            <a:lvl1pPr>
              <a:defRPr sz="2669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2698" y="823540"/>
            <a:ext cx="5147519" cy="4064739"/>
          </a:xfrm>
        </p:spPr>
        <p:txBody>
          <a:bodyPr/>
          <a:lstStyle>
            <a:lvl1pPr>
              <a:defRPr sz="2669"/>
            </a:lvl1pPr>
            <a:lvl2pPr>
              <a:defRPr sz="2335"/>
            </a:lvl2pPr>
            <a:lvl3pPr>
              <a:defRPr sz="2002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371" y="1715929"/>
            <a:ext cx="3279424" cy="3178971"/>
          </a:xfrm>
        </p:spPr>
        <p:txBody>
          <a:bodyPr/>
          <a:lstStyle>
            <a:lvl1pPr marL="0" indent="0">
              <a:buNone/>
              <a:defRPr sz="1334"/>
            </a:lvl1pPr>
            <a:lvl2pPr marL="381305" indent="0">
              <a:buNone/>
              <a:defRPr sz="1168"/>
            </a:lvl2pPr>
            <a:lvl3pPr marL="762610" indent="0">
              <a:buNone/>
              <a:defRPr sz="1001"/>
            </a:lvl3pPr>
            <a:lvl4pPr marL="1143914" indent="0">
              <a:buNone/>
              <a:defRPr sz="834"/>
            </a:lvl4pPr>
            <a:lvl5pPr marL="1525219" indent="0">
              <a:buNone/>
              <a:defRPr sz="834"/>
            </a:lvl5pPr>
            <a:lvl6pPr marL="1906524" indent="0">
              <a:buNone/>
              <a:defRPr sz="834"/>
            </a:lvl6pPr>
            <a:lvl7pPr marL="2287829" indent="0">
              <a:buNone/>
              <a:defRPr sz="834"/>
            </a:lvl7pPr>
            <a:lvl8pPr marL="2669134" indent="0">
              <a:buNone/>
              <a:defRPr sz="834"/>
            </a:lvl8pPr>
            <a:lvl9pPr marL="3050438" indent="0">
              <a:buNone/>
              <a:defRPr sz="83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4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71" y="381318"/>
            <a:ext cx="3279424" cy="1334611"/>
          </a:xfrm>
        </p:spPr>
        <p:txBody>
          <a:bodyPr anchor="b"/>
          <a:lstStyle>
            <a:lvl1pPr>
              <a:defRPr sz="2669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22698" y="823540"/>
            <a:ext cx="5147519" cy="4064739"/>
          </a:xfrm>
        </p:spPr>
        <p:txBody>
          <a:bodyPr anchor="t"/>
          <a:lstStyle>
            <a:lvl1pPr marL="0" indent="0">
              <a:buNone/>
              <a:defRPr sz="2669"/>
            </a:lvl1pPr>
            <a:lvl2pPr marL="381305" indent="0">
              <a:buNone/>
              <a:defRPr sz="2335"/>
            </a:lvl2pPr>
            <a:lvl3pPr marL="762610" indent="0">
              <a:buNone/>
              <a:defRPr sz="2002"/>
            </a:lvl3pPr>
            <a:lvl4pPr marL="1143914" indent="0">
              <a:buNone/>
              <a:defRPr sz="1668"/>
            </a:lvl4pPr>
            <a:lvl5pPr marL="1525219" indent="0">
              <a:buNone/>
              <a:defRPr sz="1668"/>
            </a:lvl5pPr>
            <a:lvl6pPr marL="1906524" indent="0">
              <a:buNone/>
              <a:defRPr sz="1668"/>
            </a:lvl6pPr>
            <a:lvl7pPr marL="2287829" indent="0">
              <a:buNone/>
              <a:defRPr sz="1668"/>
            </a:lvl7pPr>
            <a:lvl8pPr marL="2669134" indent="0">
              <a:buNone/>
              <a:defRPr sz="1668"/>
            </a:lvl8pPr>
            <a:lvl9pPr marL="3050438" indent="0">
              <a:buNone/>
              <a:defRPr sz="1668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371" y="1715929"/>
            <a:ext cx="3279424" cy="3178971"/>
          </a:xfrm>
        </p:spPr>
        <p:txBody>
          <a:bodyPr/>
          <a:lstStyle>
            <a:lvl1pPr marL="0" indent="0">
              <a:buNone/>
              <a:defRPr sz="1334"/>
            </a:lvl1pPr>
            <a:lvl2pPr marL="381305" indent="0">
              <a:buNone/>
              <a:defRPr sz="1168"/>
            </a:lvl2pPr>
            <a:lvl3pPr marL="762610" indent="0">
              <a:buNone/>
              <a:defRPr sz="1001"/>
            </a:lvl3pPr>
            <a:lvl4pPr marL="1143914" indent="0">
              <a:buNone/>
              <a:defRPr sz="834"/>
            </a:lvl4pPr>
            <a:lvl5pPr marL="1525219" indent="0">
              <a:buNone/>
              <a:defRPr sz="834"/>
            </a:lvl5pPr>
            <a:lvl6pPr marL="1906524" indent="0">
              <a:buNone/>
              <a:defRPr sz="834"/>
            </a:lvl6pPr>
            <a:lvl7pPr marL="2287829" indent="0">
              <a:buNone/>
              <a:defRPr sz="834"/>
            </a:lvl7pPr>
            <a:lvl8pPr marL="2669134" indent="0">
              <a:buNone/>
              <a:defRPr sz="834"/>
            </a:lvl8pPr>
            <a:lvl9pPr marL="3050438" indent="0">
              <a:buNone/>
              <a:defRPr sz="83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9046" y="304525"/>
            <a:ext cx="8769847" cy="110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046" y="1522622"/>
            <a:ext cx="8769847" cy="36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046" y="5301374"/>
            <a:ext cx="2287786" cy="304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8130" y="5301374"/>
            <a:ext cx="3431679" cy="304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1106" y="5301374"/>
            <a:ext cx="2287786" cy="304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1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3" r:id="rId12"/>
    <p:sldLayoutId id="2147483671" r:id="rId13"/>
    <p:sldLayoutId id="2147483672" r:id="rId14"/>
    <p:sldLayoutId id="2147483673" r:id="rId15"/>
    <p:sldLayoutId id="2147483674" r:id="rId16"/>
    <p:sldLayoutId id="2147483658" r:id="rId17"/>
    <p:sldLayoutId id="2147483657" r:id="rId18"/>
  </p:sldLayoutIdLst>
  <p:txStyles>
    <p:titleStyle>
      <a:lvl1pPr algn="l" defTabSz="762610" rtl="0" eaLnBrk="1" latinLnBrk="0" hangingPunct="1">
        <a:lnSpc>
          <a:spcPct val="90000"/>
        </a:lnSpc>
        <a:spcBef>
          <a:spcPct val="0"/>
        </a:spcBef>
        <a:buNone/>
        <a:defRPr sz="3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652" indent="-190652" algn="l" defTabSz="762610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2335" kern="1200">
          <a:solidFill>
            <a:schemeClr val="tx1"/>
          </a:solidFill>
          <a:latin typeface="+mn-lt"/>
          <a:ea typeface="+mn-ea"/>
          <a:cs typeface="+mn-cs"/>
        </a:defRPr>
      </a:lvl1pPr>
      <a:lvl2pPr marL="571957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2pPr>
      <a:lvl3pPr marL="953262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8" kern="1200">
          <a:solidFill>
            <a:schemeClr val="tx1"/>
          </a:solidFill>
          <a:latin typeface="+mn-lt"/>
          <a:ea typeface="+mn-ea"/>
          <a:cs typeface="+mn-cs"/>
        </a:defRPr>
      </a:lvl3pPr>
      <a:lvl4pPr marL="1334567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4pPr>
      <a:lvl5pPr marL="1715872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5pPr>
      <a:lvl6pPr marL="2097176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478481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859786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3241091" indent="-190652" algn="l" defTabSz="76261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1pPr>
      <a:lvl2pPr marL="381305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762610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143914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4pPr>
      <a:lvl5pPr marL="1525219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5pPr>
      <a:lvl6pPr marL="1906524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87829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669134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3050438" algn="l" defTabSz="762610" rtl="0" eaLnBrk="1" latinLnBrk="0" hangingPunct="1"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1" userDrawn="1">
          <p15:clr>
            <a:srgbClr val="F26B43"/>
          </p15:clr>
        </p15:guide>
        <p15:guide id="2" pos="32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CBE3A-3343-4999-DFD7-989B7AFDD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E9B35D-48CB-DB8C-8A75-5866495A0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3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39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85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04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3C18C-5225-4647-9EE6-5B7A8145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8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 2013–2022">
  <a:themeElements>
    <a:clrScheme name="Тема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НМОТ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Тема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Custom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Тема Office 2013–2022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Nasgul Kanatova</dc:creator>
  <cp:revision>1</cp:revision>
  <dcterms:created xsi:type="dcterms:W3CDTF">2023-10-06T20:04:28Z</dcterms:created>
  <dcterms:modified xsi:type="dcterms:W3CDTF">2024-10-14T08:09:25Z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1049-12.2.0.13215</vt:lpwstr>
  </property>
  <property fmtid="{D5CDD505-2E9C-101B-9397-08002B2CF9AE}" pid="3" name="ICV">
    <vt:lpwstr>F3C28BF7A88B4D9386EDD4A5634660A4_12</vt:lpwstr>
  </property>
</Properties>
</file>